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8" r:id="rId5"/>
  </p:sldMasterIdLst>
  <p:notesMasterIdLst>
    <p:notesMasterId r:id="rId37"/>
  </p:notesMasterIdLst>
  <p:sldIdLst>
    <p:sldId id="333" r:id="rId6"/>
    <p:sldId id="732" r:id="rId7"/>
    <p:sldId id="280" r:id="rId8"/>
    <p:sldId id="281" r:id="rId9"/>
    <p:sldId id="278" r:id="rId10"/>
    <p:sldId id="738" r:id="rId11"/>
    <p:sldId id="736" r:id="rId12"/>
    <p:sldId id="737" r:id="rId13"/>
    <p:sldId id="338" r:id="rId14"/>
    <p:sldId id="715" r:id="rId15"/>
    <p:sldId id="326" r:id="rId16"/>
    <p:sldId id="716" r:id="rId17"/>
    <p:sldId id="335" r:id="rId18"/>
    <p:sldId id="717" r:id="rId19"/>
    <p:sldId id="718" r:id="rId20"/>
    <p:sldId id="719" r:id="rId21"/>
    <p:sldId id="720" r:id="rId22"/>
    <p:sldId id="721" r:id="rId23"/>
    <p:sldId id="722" r:id="rId24"/>
    <p:sldId id="723" r:id="rId25"/>
    <p:sldId id="724" r:id="rId26"/>
    <p:sldId id="725" r:id="rId27"/>
    <p:sldId id="726" r:id="rId28"/>
    <p:sldId id="727" r:id="rId29"/>
    <p:sldId id="729" r:id="rId30"/>
    <p:sldId id="730" r:id="rId31"/>
    <p:sldId id="728" r:id="rId32"/>
    <p:sldId id="731" r:id="rId33"/>
    <p:sldId id="711" r:id="rId34"/>
    <p:sldId id="733" r:id="rId35"/>
    <p:sldId id="64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QA" id="{FBD4C572-090E-4BBF-9DF7-8150B22C4B01}">
          <p14:sldIdLst/>
        </p14:section>
        <p14:section name="Main" id="{C0C9B1E5-A23D-463C-8082-0533CEF065D4}">
          <p14:sldIdLst>
            <p14:sldId id="333"/>
            <p14:sldId id="732"/>
            <p14:sldId id="280"/>
            <p14:sldId id="281"/>
            <p14:sldId id="278"/>
            <p14:sldId id="738"/>
            <p14:sldId id="736"/>
            <p14:sldId id="737"/>
            <p14:sldId id="338"/>
            <p14:sldId id="715"/>
            <p14:sldId id="326"/>
            <p14:sldId id="716"/>
            <p14:sldId id="335"/>
            <p14:sldId id="717"/>
            <p14:sldId id="718"/>
            <p14:sldId id="719"/>
            <p14:sldId id="720"/>
            <p14:sldId id="721"/>
            <p14:sldId id="722"/>
            <p14:sldId id="723"/>
            <p14:sldId id="724"/>
            <p14:sldId id="725"/>
            <p14:sldId id="726"/>
            <p14:sldId id="727"/>
            <p14:sldId id="729"/>
            <p14:sldId id="730"/>
            <p14:sldId id="728"/>
            <p14:sldId id="731"/>
            <p14:sldId id="711"/>
            <p14:sldId id="733"/>
            <p14:sldId id="64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440BB14-CF33-A835-E92F-8047C7939035}" name="Max Leeson" initials="ML" userId="S::max.leeson@turntown.co.uk::f07ec646-1774-4b53-bb1c-0aff740ac871" providerId="AD"/>
  <p188:author id="{C31DDE1D-9C9F-41BA-9BF0-85431B3539BA}" name="Ben Coombes" initials="BC" userId="S::ben.coombes@turntown.co.uk::8139696d-c8ba-4a72-a487-893390c1d8e6" providerId="AD"/>
  <p188:author id="{B666D550-F85D-9B14-2EEC-FD2C5C180B22}" name="Max Leeson" initials="" userId="S::Max.Leeson@turntown.co.uk::f07ec646-1774-4b53-bb1c-0aff740ac871" providerId="AD"/>
  <p188:author id="{8CD51B63-4F3D-82F0-432C-E4D4CB548505}" name="Laura Cocker" initials="LC" userId="S::Laura.Cocker@turntown.co.uk::9487af55-c9a1-461c-8c83-31d1d610ea20" providerId="AD"/>
  <p188:author id="{3A1A9E6D-4303-29A6-3F37-35C51CD64C7C}" name="Adam Armour-Florence" initials="AA" userId="S::adam.armour-florence@turntown.co.uk::8514ee33-bd41-406d-ba62-3ee59de6c1aa" providerId="AD"/>
  <p188:author id="{7266B872-28CF-4F0D-2DEE-6F186E36746A}" name="Kayla Campbell" initials="KC" userId="S::kayla.campbell@turntown.co.uk::39a4e900-1465-4de9-9f17-f3d06619977a" providerId="AD"/>
  <p188:author id="{3B61F87C-7613-52DF-36A0-16308D54C173}" name="Louise Hyde" initials="LH" userId="S::Louise.Hyde@turntown.co.uk::62621fea-2387-4a05-8ac4-2acb4b8614e5" providerId="AD"/>
  <p188:author id="{6E576380-B066-6AC2-54AC-D7FE50A1F379}" name="Justin Udie" initials="JU" userId="S::Justin.Udie@turntown.co.uk::d8a50414-9a1b-4c85-bc45-ce95e0a289d7" providerId="AD"/>
  <p188:author id="{4A493E83-488C-6A9D-F23A-B80DFF69066E}" name="Jordane Shaw" initials="JS" userId="S::Jordane.Shaw@turntown.co.uk::0b9599a0-1b3c-4a9d-b2dd-5df05ba5e581" providerId="AD"/>
  <p188:author id="{A1E950A2-E58E-F3B3-8A51-7F54358886D2}" name="Kayla Campbell" initials="" userId="S::Kayla.Campbell@turntown.co.uk::39a4e900-1465-4de9-9f17-f3d06619977a" providerId="AD"/>
  <p188:author id="{B90BCFBD-07E8-CF65-3899-0A51D06D56C4}" name="Matt Bassham" initials="MB" userId="S::matt.bassham@turntown.co.uk::ba2d3163-90ce-4f12-b2bd-53d9187f7371" providerId="AD"/>
  <p188:author id="{4161C4EE-9090-891C-C8B1-CDDDD34143C9}" name="Toju Etchie" initials="TE" userId="S::Toju.Etchie@turntown.co.uk::1310e2b8-5f88-47bc-9197-b4b2ddd848ee"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20" y="3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Coombes" userId="S::ben.coombes@turntown.co.uk::8139696d-c8ba-4a72-a487-893390c1d8e6" providerId="AD" clId="Web-{32F9B546-341B-8349-51AB-648087F92743}"/>
    <pc:docChg chg="modSld sldOrd">
      <pc:chgData name="Ben Coombes" userId="S::ben.coombes@turntown.co.uk::8139696d-c8ba-4a72-a487-893390c1d8e6" providerId="AD" clId="Web-{32F9B546-341B-8349-51AB-648087F92743}" dt="2025-02-12T10:07:28.692" v="139"/>
      <pc:docMkLst>
        <pc:docMk/>
      </pc:docMkLst>
      <pc:sldChg chg="modSp">
        <pc:chgData name="Ben Coombes" userId="S::ben.coombes@turntown.co.uk::8139696d-c8ba-4a72-a487-893390c1d8e6" providerId="AD" clId="Web-{32F9B546-341B-8349-51AB-648087F92743}" dt="2025-02-12T10:03:22.951" v="138" actId="20577"/>
        <pc:sldMkLst>
          <pc:docMk/>
          <pc:sldMk cId="2071168824" sldId="278"/>
        </pc:sldMkLst>
        <pc:spChg chg="mod">
          <ac:chgData name="Ben Coombes" userId="S::ben.coombes@turntown.co.uk::8139696d-c8ba-4a72-a487-893390c1d8e6" providerId="AD" clId="Web-{32F9B546-341B-8349-51AB-648087F92743}" dt="2025-02-12T10:03:22.951" v="138" actId="20577"/>
          <ac:spMkLst>
            <pc:docMk/>
            <pc:sldMk cId="2071168824" sldId="278"/>
            <ac:spMk id="4" creationId="{F1991D63-68F8-C182-AD23-25D75A8766C6}"/>
          </ac:spMkLst>
        </pc:spChg>
      </pc:sldChg>
      <pc:sldChg chg="modSp">
        <pc:chgData name="Ben Coombes" userId="S::ben.coombes@turntown.co.uk::8139696d-c8ba-4a72-a487-893390c1d8e6" providerId="AD" clId="Web-{32F9B546-341B-8349-51AB-648087F92743}" dt="2025-02-12T09:43:25.167" v="3" actId="20577"/>
        <pc:sldMkLst>
          <pc:docMk/>
          <pc:sldMk cId="1978501009" sldId="333"/>
        </pc:sldMkLst>
        <pc:spChg chg="mod">
          <ac:chgData name="Ben Coombes" userId="S::ben.coombes@turntown.co.uk::8139696d-c8ba-4a72-a487-893390c1d8e6" providerId="AD" clId="Web-{32F9B546-341B-8349-51AB-648087F92743}" dt="2025-02-12T09:43:25.167" v="3" actId="20577"/>
          <ac:spMkLst>
            <pc:docMk/>
            <pc:sldMk cId="1978501009" sldId="333"/>
            <ac:spMk id="4" creationId="{BAC69B1E-DAEF-236F-46CC-5D56F6654EFE}"/>
          </ac:spMkLst>
        </pc:spChg>
      </pc:sldChg>
      <pc:sldChg chg="ord">
        <pc:chgData name="Ben Coombes" userId="S::ben.coombes@turntown.co.uk::8139696d-c8ba-4a72-a487-893390c1d8e6" providerId="AD" clId="Web-{32F9B546-341B-8349-51AB-648087F92743}" dt="2025-02-12T10:07:28.692" v="139"/>
        <pc:sldMkLst>
          <pc:docMk/>
          <pc:sldMk cId="3153683509" sldId="716"/>
        </pc:sldMkLst>
      </pc:sldChg>
      <pc:sldChg chg="addSp modSp">
        <pc:chgData name="Ben Coombes" userId="S::ben.coombes@turntown.co.uk::8139696d-c8ba-4a72-a487-893390c1d8e6" providerId="AD" clId="Web-{32F9B546-341B-8349-51AB-648087F92743}" dt="2025-02-12T09:59:47.804" v="135" actId="1076"/>
        <pc:sldMkLst>
          <pc:docMk/>
          <pc:sldMk cId="3438990269" sldId="732"/>
        </pc:sldMkLst>
        <pc:spChg chg="mod">
          <ac:chgData name="Ben Coombes" userId="S::ben.coombes@turntown.co.uk::8139696d-c8ba-4a72-a487-893390c1d8e6" providerId="AD" clId="Web-{32F9B546-341B-8349-51AB-648087F92743}" dt="2025-02-12T09:59:47.804" v="135" actId="1076"/>
          <ac:spMkLst>
            <pc:docMk/>
            <pc:sldMk cId="3438990269" sldId="732"/>
            <ac:spMk id="3" creationId="{5C55454F-9ACE-B0CF-8634-FDFE5F0F3250}"/>
          </ac:spMkLst>
        </pc:spChg>
        <pc:spChg chg="add mod">
          <ac:chgData name="Ben Coombes" userId="S::ben.coombes@turntown.co.uk::8139696d-c8ba-4a72-a487-893390c1d8e6" providerId="AD" clId="Web-{32F9B546-341B-8349-51AB-648087F92743}" dt="2025-02-12T09:59:39.523" v="134"/>
          <ac:spMkLst>
            <pc:docMk/>
            <pc:sldMk cId="3438990269" sldId="732"/>
            <ac:spMk id="5" creationId="{4FFCFD10-FD05-248B-B672-1C7F885E8402}"/>
          </ac:spMkLst>
        </pc:spChg>
      </pc:sldChg>
    </pc:docChg>
  </pc:docChgLst>
  <pc:docChgLst>
    <pc:chgData name="Laura Cocker" userId="9487af55-c9a1-461c-8c83-31d1d610ea20" providerId="ADAL" clId="{81389D06-3A0A-4F9A-92A6-C4FB2651227B}"/>
    <pc:docChg chg="undo redo custSel addSld delSld modSld sldOrd modSection">
      <pc:chgData name="Laura Cocker" userId="9487af55-c9a1-461c-8c83-31d1d610ea20" providerId="ADAL" clId="{81389D06-3A0A-4F9A-92A6-C4FB2651227B}" dt="2025-02-17T13:12:28.474" v="18881" actId="478"/>
      <pc:docMkLst>
        <pc:docMk/>
      </pc:docMkLst>
      <pc:sldChg chg="modSp del mod">
        <pc:chgData name="Laura Cocker" userId="9487af55-c9a1-461c-8c83-31d1d610ea20" providerId="ADAL" clId="{81389D06-3A0A-4F9A-92A6-C4FB2651227B}" dt="2025-02-11T15:15:37.657" v="14928" actId="47"/>
        <pc:sldMkLst>
          <pc:docMk/>
          <pc:sldMk cId="4012059480" sldId="277"/>
        </pc:sldMkLst>
        <pc:grpChg chg="mod">
          <ac:chgData name="Laura Cocker" userId="9487af55-c9a1-461c-8c83-31d1d610ea20" providerId="ADAL" clId="{81389D06-3A0A-4F9A-92A6-C4FB2651227B}" dt="2025-02-11T15:14:45.346" v="14915" actId="14100"/>
          <ac:grpSpMkLst>
            <pc:docMk/>
            <pc:sldMk cId="4012059480" sldId="277"/>
            <ac:grpSpMk id="20" creationId="{5B0890E3-1E87-CE51-0C1F-3F7407C9B13B}"/>
          </ac:grpSpMkLst>
        </pc:grpChg>
      </pc:sldChg>
      <pc:sldChg chg="addSp delSp modSp add mod ord">
        <pc:chgData name="Laura Cocker" userId="9487af55-c9a1-461c-8c83-31d1d610ea20" providerId="ADAL" clId="{81389D06-3A0A-4F9A-92A6-C4FB2651227B}" dt="2025-02-17T12:30:48.177" v="17847" actId="14100"/>
        <pc:sldMkLst>
          <pc:docMk/>
          <pc:sldMk cId="2071168824" sldId="278"/>
        </pc:sldMkLst>
        <pc:spChg chg="del mod">
          <ac:chgData name="Laura Cocker" userId="9487af55-c9a1-461c-8c83-31d1d610ea20" providerId="ADAL" clId="{81389D06-3A0A-4F9A-92A6-C4FB2651227B}" dt="2025-02-11T15:09:25.761" v="14863" actId="478"/>
          <ac:spMkLst>
            <pc:docMk/>
            <pc:sldMk cId="2071168824" sldId="278"/>
            <ac:spMk id="2" creationId="{18F3FDFF-071F-2670-AFFF-DF93402816D8}"/>
          </ac:spMkLst>
        </pc:spChg>
        <pc:spChg chg="add mod">
          <ac:chgData name="Laura Cocker" userId="9487af55-c9a1-461c-8c83-31d1d610ea20" providerId="ADAL" clId="{81389D06-3A0A-4F9A-92A6-C4FB2651227B}" dt="2025-02-11T15:15:21.846" v="14927"/>
          <ac:spMkLst>
            <pc:docMk/>
            <pc:sldMk cId="2071168824" sldId="278"/>
            <ac:spMk id="4" creationId="{F1991D63-68F8-C182-AD23-25D75A8766C6}"/>
          </ac:spMkLst>
        </pc:spChg>
        <pc:spChg chg="add mod">
          <ac:chgData name="Laura Cocker" userId="9487af55-c9a1-461c-8c83-31d1d610ea20" providerId="ADAL" clId="{81389D06-3A0A-4F9A-92A6-C4FB2651227B}" dt="2025-02-11T15:15:04.738" v="14925" actId="20577"/>
          <ac:spMkLst>
            <pc:docMk/>
            <pc:sldMk cId="2071168824" sldId="278"/>
            <ac:spMk id="9" creationId="{B467333B-A860-E4D5-FA4A-7FD3A1C7B89C}"/>
          </ac:spMkLst>
        </pc:spChg>
        <pc:spChg chg="del mod">
          <ac:chgData name="Laura Cocker" userId="9487af55-c9a1-461c-8c83-31d1d610ea20" providerId="ADAL" clId="{81389D06-3A0A-4F9A-92A6-C4FB2651227B}" dt="2025-02-11T15:15:12.298" v="14926" actId="478"/>
          <ac:spMkLst>
            <pc:docMk/>
            <pc:sldMk cId="2071168824" sldId="278"/>
            <ac:spMk id="10" creationId="{715A2690-440C-2C11-1CF3-1ABF1707A07B}"/>
          </ac:spMkLst>
        </pc:spChg>
        <pc:grpChg chg="mod">
          <ac:chgData name="Laura Cocker" userId="9487af55-c9a1-461c-8c83-31d1d610ea20" providerId="ADAL" clId="{81389D06-3A0A-4F9A-92A6-C4FB2651227B}" dt="2025-02-17T12:30:48.177" v="17847" actId="14100"/>
          <ac:grpSpMkLst>
            <pc:docMk/>
            <pc:sldMk cId="2071168824" sldId="278"/>
            <ac:grpSpMk id="20" creationId="{5B0890E3-1E87-CE51-0C1F-3F7407C9B13B}"/>
          </ac:grpSpMkLst>
        </pc:grpChg>
      </pc:sldChg>
      <pc:sldChg chg="delSp modSp add del mod">
        <pc:chgData name="Laura Cocker" userId="9487af55-c9a1-461c-8c83-31d1d610ea20" providerId="ADAL" clId="{81389D06-3A0A-4F9A-92A6-C4FB2651227B}" dt="2025-02-11T15:12:53.817" v="14904" actId="47"/>
        <pc:sldMkLst>
          <pc:docMk/>
          <pc:sldMk cId="3902019069" sldId="279"/>
        </pc:sldMkLst>
        <pc:spChg chg="del">
          <ac:chgData name="Laura Cocker" userId="9487af55-c9a1-461c-8c83-31d1d610ea20" providerId="ADAL" clId="{81389D06-3A0A-4F9A-92A6-C4FB2651227B}" dt="2025-02-11T15:12:51.892" v="14903" actId="478"/>
          <ac:spMkLst>
            <pc:docMk/>
            <pc:sldMk cId="3902019069" sldId="279"/>
            <ac:spMk id="2" creationId="{650029E2-8DA5-09CF-70BC-C46F0F181C16}"/>
          </ac:spMkLst>
        </pc:spChg>
        <pc:spChg chg="del">
          <ac:chgData name="Laura Cocker" userId="9487af55-c9a1-461c-8c83-31d1d610ea20" providerId="ADAL" clId="{81389D06-3A0A-4F9A-92A6-C4FB2651227B}" dt="2025-02-11T15:12:51.892" v="14903" actId="478"/>
          <ac:spMkLst>
            <pc:docMk/>
            <pc:sldMk cId="3902019069" sldId="279"/>
            <ac:spMk id="3" creationId="{08383C75-C9D2-8EEC-1C73-B946EC945B03}"/>
          </ac:spMkLst>
        </pc:spChg>
        <pc:spChg chg="mod">
          <ac:chgData name="Laura Cocker" userId="9487af55-c9a1-461c-8c83-31d1d610ea20" providerId="ADAL" clId="{81389D06-3A0A-4F9A-92A6-C4FB2651227B}" dt="2025-02-11T15:06:32.156" v="14832" actId="1076"/>
          <ac:spMkLst>
            <pc:docMk/>
            <pc:sldMk cId="3902019069" sldId="279"/>
            <ac:spMk id="4" creationId="{05ACA1F1-D65B-4C74-48B0-38A92B5F32BC}"/>
          </ac:spMkLst>
        </pc:spChg>
        <pc:spChg chg="del">
          <ac:chgData name="Laura Cocker" userId="9487af55-c9a1-461c-8c83-31d1d610ea20" providerId="ADAL" clId="{81389D06-3A0A-4F9A-92A6-C4FB2651227B}" dt="2025-02-11T15:12:51.892" v="14903" actId="478"/>
          <ac:spMkLst>
            <pc:docMk/>
            <pc:sldMk cId="3902019069" sldId="279"/>
            <ac:spMk id="9" creationId="{425263A2-B134-8189-6965-4665ED4FCC52}"/>
          </ac:spMkLst>
        </pc:spChg>
        <pc:grpChg chg="del">
          <ac:chgData name="Laura Cocker" userId="9487af55-c9a1-461c-8c83-31d1d610ea20" providerId="ADAL" clId="{81389D06-3A0A-4F9A-92A6-C4FB2651227B}" dt="2025-02-11T15:11:19.884" v="14871" actId="478"/>
          <ac:grpSpMkLst>
            <pc:docMk/>
            <pc:sldMk cId="3902019069" sldId="279"/>
            <ac:grpSpMk id="20" creationId="{5B0890E3-1E87-CE51-0C1F-3F7407C9B13B}"/>
          </ac:grpSpMkLst>
        </pc:grpChg>
      </pc:sldChg>
      <pc:sldChg chg="delSp modSp mod">
        <pc:chgData name="Laura Cocker" userId="9487af55-c9a1-461c-8c83-31d1d610ea20" providerId="ADAL" clId="{81389D06-3A0A-4F9A-92A6-C4FB2651227B}" dt="2025-02-11T13:51:10.816" v="14824" actId="20577"/>
        <pc:sldMkLst>
          <pc:docMk/>
          <pc:sldMk cId="507704868" sldId="280"/>
        </pc:sldMkLst>
        <pc:spChg chg="mod">
          <ac:chgData name="Laura Cocker" userId="9487af55-c9a1-461c-8c83-31d1d610ea20" providerId="ADAL" clId="{81389D06-3A0A-4F9A-92A6-C4FB2651227B}" dt="2025-02-11T13:51:10.816" v="14824" actId="20577"/>
          <ac:spMkLst>
            <pc:docMk/>
            <pc:sldMk cId="507704868" sldId="280"/>
            <ac:spMk id="2" creationId="{7D963954-739A-195A-AC81-AE1C68AEB92C}"/>
          </ac:spMkLst>
        </pc:spChg>
      </pc:sldChg>
      <pc:sldChg chg="modSp mod modCm modNotesTx">
        <pc:chgData name="Laura Cocker" userId="9487af55-c9a1-461c-8c83-31d1d610ea20" providerId="ADAL" clId="{81389D06-3A0A-4F9A-92A6-C4FB2651227B}" dt="2025-02-05T11:41:43.128" v="14235" actId="404"/>
        <pc:sldMkLst>
          <pc:docMk/>
          <pc:sldMk cId="235370672" sldId="281"/>
        </pc:sldMkLst>
        <pc:spChg chg="mod">
          <ac:chgData name="Laura Cocker" userId="9487af55-c9a1-461c-8c83-31d1d610ea20" providerId="ADAL" clId="{81389D06-3A0A-4F9A-92A6-C4FB2651227B}" dt="2025-01-28T10:10:43.636" v="41" actId="20577"/>
          <ac:spMkLst>
            <pc:docMk/>
            <pc:sldMk cId="235370672" sldId="281"/>
            <ac:spMk id="2" creationId="{4CCFCD63-390A-8853-C9BD-59122859E812}"/>
          </ac:spMkLst>
        </pc:spChg>
        <pc:spChg chg="mod">
          <ac:chgData name="Laura Cocker" userId="9487af55-c9a1-461c-8c83-31d1d610ea20" providerId="ADAL" clId="{81389D06-3A0A-4F9A-92A6-C4FB2651227B}" dt="2025-02-05T11:41:43.128" v="14235" actId="404"/>
          <ac:spMkLst>
            <pc:docMk/>
            <pc:sldMk cId="235370672" sldId="281"/>
            <ac:spMk id="3" creationId="{5C55454F-9ACE-B0CF-8634-FDFE5F0F3250}"/>
          </ac:spMkLst>
        </pc:spChg>
        <pc:extLst>
          <p:ext xmlns:p="http://schemas.openxmlformats.org/presentationml/2006/main" uri="{D6D511B9-2390-475A-947B-AFAB55BFBCF1}">
            <pc226:cmChg xmlns:pc226="http://schemas.microsoft.com/office/powerpoint/2022/06/main/command" chg="mod">
              <pc226:chgData name="Laura Cocker" userId="9487af55-c9a1-461c-8c83-31d1d610ea20" providerId="ADAL" clId="{81389D06-3A0A-4F9A-92A6-C4FB2651227B}" dt="2025-02-03T10:11:57.261" v="2482" actId="20577"/>
              <pc2:cmMkLst xmlns:pc2="http://schemas.microsoft.com/office/powerpoint/2019/9/main/command">
                <pc:docMk/>
                <pc:sldMk cId="235370672" sldId="281"/>
                <pc2:cmMk id="{D213BAF7-939E-448D-9411-7BFDD2E8A8CD}"/>
              </pc2:cmMkLst>
            </pc226:cmChg>
          </p:ext>
        </pc:extLst>
      </pc:sldChg>
      <pc:sldChg chg="del">
        <pc:chgData name="Laura Cocker" userId="9487af55-c9a1-461c-8c83-31d1d610ea20" providerId="ADAL" clId="{81389D06-3A0A-4F9A-92A6-C4FB2651227B}" dt="2025-01-28T10:10:17.824" v="0" actId="47"/>
        <pc:sldMkLst>
          <pc:docMk/>
          <pc:sldMk cId="670379903" sldId="323"/>
        </pc:sldMkLst>
      </pc:sldChg>
      <pc:sldChg chg="del">
        <pc:chgData name="Laura Cocker" userId="9487af55-c9a1-461c-8c83-31d1d610ea20" providerId="ADAL" clId="{81389D06-3A0A-4F9A-92A6-C4FB2651227B}" dt="2025-01-28T10:10:19.954" v="1" actId="47"/>
        <pc:sldMkLst>
          <pc:docMk/>
          <pc:sldMk cId="1315772092" sldId="324"/>
        </pc:sldMkLst>
      </pc:sldChg>
      <pc:sldChg chg="modSp mod modCm">
        <pc:chgData name="Laura Cocker" userId="9487af55-c9a1-461c-8c83-31d1d610ea20" providerId="ADAL" clId="{81389D06-3A0A-4F9A-92A6-C4FB2651227B}" dt="2025-01-28T10:37:08.483" v="1522" actId="14100"/>
        <pc:sldMkLst>
          <pc:docMk/>
          <pc:sldMk cId="401399312" sldId="326"/>
        </pc:sldMkLst>
        <pc:spChg chg="mod">
          <ac:chgData name="Laura Cocker" userId="9487af55-c9a1-461c-8c83-31d1d610ea20" providerId="ADAL" clId="{81389D06-3A0A-4F9A-92A6-C4FB2651227B}" dt="2025-01-28T10:36:41.859" v="1471" actId="20577"/>
          <ac:spMkLst>
            <pc:docMk/>
            <pc:sldMk cId="401399312" sldId="326"/>
            <ac:spMk id="2" creationId="{BAF7ABA2-9339-7012-DB9A-A346D65E3368}"/>
          </ac:spMkLst>
        </pc:spChg>
        <pc:spChg chg="mod">
          <ac:chgData name="Laura Cocker" userId="9487af55-c9a1-461c-8c83-31d1d610ea20" providerId="ADAL" clId="{81389D06-3A0A-4F9A-92A6-C4FB2651227B}" dt="2025-01-28T10:37:08.483" v="1522" actId="14100"/>
          <ac:spMkLst>
            <pc:docMk/>
            <pc:sldMk cId="401399312" sldId="326"/>
            <ac:spMk id="4" creationId="{BAC69B1E-DAEF-236F-46CC-5D56F6654EFE}"/>
          </ac:spMkLst>
        </pc:spChg>
        <pc:extLst>
          <p:ext xmlns:p="http://schemas.openxmlformats.org/presentationml/2006/main" uri="{D6D511B9-2390-475A-947B-AFAB55BFBCF1}">
            <pc226:cmChg xmlns:pc226="http://schemas.microsoft.com/office/powerpoint/2022/06/main/command" chg="mod">
              <pc226:chgData name="Laura Cocker" userId="9487af55-c9a1-461c-8c83-31d1d610ea20" providerId="ADAL" clId="{81389D06-3A0A-4F9A-92A6-C4FB2651227B}" dt="2025-01-28T10:37:05.165" v="1521" actId="6549"/>
              <pc2:cmMkLst xmlns:pc2="http://schemas.microsoft.com/office/powerpoint/2019/9/main/command">
                <pc:docMk/>
                <pc:sldMk cId="401399312" sldId="326"/>
                <pc2:cmMk id="{D09E7F1F-0025-4F94-8735-42D4F79EE092}"/>
              </pc2:cmMkLst>
            </pc226:cmChg>
          </p:ext>
        </pc:extLst>
      </pc:sldChg>
      <pc:sldChg chg="modSp mod ord">
        <pc:chgData name="Laura Cocker" userId="9487af55-c9a1-461c-8c83-31d1d610ea20" providerId="ADAL" clId="{81389D06-3A0A-4F9A-92A6-C4FB2651227B}" dt="2025-02-10T13:31:08.119" v="14285" actId="1076"/>
        <pc:sldMkLst>
          <pc:docMk/>
          <pc:sldMk cId="1978501009" sldId="333"/>
        </pc:sldMkLst>
        <pc:spChg chg="mod">
          <ac:chgData name="Laura Cocker" userId="9487af55-c9a1-461c-8c83-31d1d610ea20" providerId="ADAL" clId="{81389D06-3A0A-4F9A-92A6-C4FB2651227B}" dt="2025-01-28T10:18:45.529" v="306" actId="20577"/>
          <ac:spMkLst>
            <pc:docMk/>
            <pc:sldMk cId="1978501009" sldId="333"/>
            <ac:spMk id="2" creationId="{BAF7ABA2-9339-7012-DB9A-A346D65E3368}"/>
          </ac:spMkLst>
        </pc:spChg>
        <pc:spChg chg="mod">
          <ac:chgData name="Laura Cocker" userId="9487af55-c9a1-461c-8c83-31d1d610ea20" providerId="ADAL" clId="{81389D06-3A0A-4F9A-92A6-C4FB2651227B}" dt="2025-02-10T13:31:08.119" v="14285" actId="1076"/>
          <ac:spMkLst>
            <pc:docMk/>
            <pc:sldMk cId="1978501009" sldId="333"/>
            <ac:spMk id="4" creationId="{BAC69B1E-DAEF-236F-46CC-5D56F6654EFE}"/>
          </ac:spMkLst>
        </pc:spChg>
      </pc:sldChg>
      <pc:sldChg chg="modSp mod modCm">
        <pc:chgData name="Laura Cocker" userId="9487af55-c9a1-461c-8c83-31d1d610ea20" providerId="ADAL" clId="{81389D06-3A0A-4F9A-92A6-C4FB2651227B}" dt="2025-01-28T10:52:24.320" v="2201" actId="1076"/>
        <pc:sldMkLst>
          <pc:docMk/>
          <pc:sldMk cId="442414057" sldId="335"/>
        </pc:sldMkLst>
        <pc:spChg chg="mod">
          <ac:chgData name="Laura Cocker" userId="9487af55-c9a1-461c-8c83-31d1d610ea20" providerId="ADAL" clId="{81389D06-3A0A-4F9A-92A6-C4FB2651227B}" dt="2025-01-28T10:50:37.889" v="2106" actId="20577"/>
          <ac:spMkLst>
            <pc:docMk/>
            <pc:sldMk cId="442414057" sldId="335"/>
            <ac:spMk id="2" creationId="{BAF7ABA2-9339-7012-DB9A-A346D65E3368}"/>
          </ac:spMkLst>
        </pc:spChg>
        <pc:spChg chg="mod">
          <ac:chgData name="Laura Cocker" userId="9487af55-c9a1-461c-8c83-31d1d610ea20" providerId="ADAL" clId="{81389D06-3A0A-4F9A-92A6-C4FB2651227B}" dt="2025-01-28T10:52:24.320" v="2201" actId="1076"/>
          <ac:spMkLst>
            <pc:docMk/>
            <pc:sldMk cId="442414057" sldId="335"/>
            <ac:spMk id="4" creationId="{BAC69B1E-DAEF-236F-46CC-5D56F6654EFE}"/>
          </ac:spMkLst>
        </pc:spChg>
        <pc:extLst>
          <p:ext xmlns:p="http://schemas.openxmlformats.org/presentationml/2006/main" uri="{D6D511B9-2390-475A-947B-AFAB55BFBCF1}">
            <pc226:cmChg xmlns:pc226="http://schemas.microsoft.com/office/powerpoint/2022/06/main/command" chg="mod">
              <pc226:chgData name="Laura Cocker" userId="9487af55-c9a1-461c-8c83-31d1d610ea20" providerId="ADAL" clId="{81389D06-3A0A-4F9A-92A6-C4FB2651227B}" dt="2025-01-28T10:50:37.889" v="2106" actId="20577"/>
              <pc2:cmMkLst xmlns:pc2="http://schemas.microsoft.com/office/powerpoint/2019/9/main/command">
                <pc:docMk/>
                <pc:sldMk cId="442414057" sldId="335"/>
                <pc2:cmMk id="{572C65C1-051A-4771-A733-77849D853DBC}"/>
              </pc2:cmMkLst>
            </pc226:cmChg>
          </p:ext>
        </pc:extLst>
      </pc:sldChg>
      <pc:sldChg chg="del">
        <pc:chgData name="Laura Cocker" userId="9487af55-c9a1-461c-8c83-31d1d610ea20" providerId="ADAL" clId="{81389D06-3A0A-4F9A-92A6-C4FB2651227B}" dt="2025-01-28T14:03:22.499" v="2206" actId="47"/>
        <pc:sldMkLst>
          <pc:docMk/>
          <pc:sldMk cId="1390089190" sldId="336"/>
        </pc:sldMkLst>
      </pc:sldChg>
      <pc:sldChg chg="modSp mod">
        <pc:chgData name="Laura Cocker" userId="9487af55-c9a1-461c-8c83-31d1d610ea20" providerId="ADAL" clId="{81389D06-3A0A-4F9A-92A6-C4FB2651227B}" dt="2025-01-28T10:24:50.031" v="693" actId="20577"/>
        <pc:sldMkLst>
          <pc:docMk/>
          <pc:sldMk cId="529979066" sldId="338"/>
        </pc:sldMkLst>
        <pc:spChg chg="mod">
          <ac:chgData name="Laura Cocker" userId="9487af55-c9a1-461c-8c83-31d1d610ea20" providerId="ADAL" clId="{81389D06-3A0A-4F9A-92A6-C4FB2651227B}" dt="2025-01-28T10:20:12.494" v="456" actId="20577"/>
          <ac:spMkLst>
            <pc:docMk/>
            <pc:sldMk cId="529979066" sldId="338"/>
            <ac:spMk id="2" creationId="{BAF7ABA2-9339-7012-DB9A-A346D65E3368}"/>
          </ac:spMkLst>
        </pc:spChg>
        <pc:spChg chg="mod">
          <ac:chgData name="Laura Cocker" userId="9487af55-c9a1-461c-8c83-31d1d610ea20" providerId="ADAL" clId="{81389D06-3A0A-4F9A-92A6-C4FB2651227B}" dt="2025-01-28T10:24:50.031" v="693" actId="20577"/>
          <ac:spMkLst>
            <pc:docMk/>
            <pc:sldMk cId="529979066" sldId="338"/>
            <ac:spMk id="4" creationId="{BAC69B1E-DAEF-236F-46CC-5D56F6654EFE}"/>
          </ac:spMkLst>
        </pc:spChg>
      </pc:sldChg>
      <pc:sldChg chg="del">
        <pc:chgData name="Laura Cocker" userId="9487af55-c9a1-461c-8c83-31d1d610ea20" providerId="ADAL" clId="{81389D06-3A0A-4F9A-92A6-C4FB2651227B}" dt="2025-01-28T10:12:25.686" v="247" actId="47"/>
        <pc:sldMkLst>
          <pc:docMk/>
          <pc:sldMk cId="2837799203" sldId="642"/>
        </pc:sldMkLst>
      </pc:sldChg>
      <pc:sldChg chg="addSp delSp modSp mod">
        <pc:chgData name="Laura Cocker" userId="9487af55-c9a1-461c-8c83-31d1d610ea20" providerId="ADAL" clId="{81389D06-3A0A-4F9A-92A6-C4FB2651227B}" dt="2025-02-05T09:13:39.202" v="7525" actId="478"/>
        <pc:sldMkLst>
          <pc:docMk/>
          <pc:sldMk cId="806765115" sldId="643"/>
        </pc:sldMkLst>
      </pc:sldChg>
      <pc:sldChg chg="del">
        <pc:chgData name="Laura Cocker" userId="9487af55-c9a1-461c-8c83-31d1d610ea20" providerId="ADAL" clId="{81389D06-3A0A-4F9A-92A6-C4FB2651227B}" dt="2025-02-03T10:12:39.702" v="2537" actId="2696"/>
        <pc:sldMkLst>
          <pc:docMk/>
          <pc:sldMk cId="1224886306" sldId="709"/>
        </pc:sldMkLst>
      </pc:sldChg>
      <pc:sldChg chg="modSp mod">
        <pc:chgData name="Laura Cocker" userId="9487af55-c9a1-461c-8c83-31d1d610ea20" providerId="ADAL" clId="{81389D06-3A0A-4F9A-92A6-C4FB2651227B}" dt="2025-02-05T09:13:16.044" v="7520" actId="20577"/>
        <pc:sldMkLst>
          <pc:docMk/>
          <pc:sldMk cId="1829890214" sldId="711"/>
        </pc:sldMkLst>
        <pc:spChg chg="mod">
          <ac:chgData name="Laura Cocker" userId="9487af55-c9a1-461c-8c83-31d1d610ea20" providerId="ADAL" clId="{81389D06-3A0A-4F9A-92A6-C4FB2651227B}" dt="2025-02-05T09:13:16.044" v="7520" actId="20577"/>
          <ac:spMkLst>
            <pc:docMk/>
            <pc:sldMk cId="1829890214" sldId="711"/>
            <ac:spMk id="2" creationId="{BAF7ABA2-9339-7012-DB9A-A346D65E3368}"/>
          </ac:spMkLst>
        </pc:spChg>
      </pc:sldChg>
      <pc:sldChg chg="del">
        <pc:chgData name="Laura Cocker" userId="9487af55-c9a1-461c-8c83-31d1d610ea20" providerId="ADAL" clId="{81389D06-3A0A-4F9A-92A6-C4FB2651227B}" dt="2025-02-03T10:12:50.506" v="2538" actId="2696"/>
        <pc:sldMkLst>
          <pc:docMk/>
          <pc:sldMk cId="99741169" sldId="712"/>
        </pc:sldMkLst>
      </pc:sldChg>
      <pc:sldChg chg="del">
        <pc:chgData name="Laura Cocker" userId="9487af55-c9a1-461c-8c83-31d1d610ea20" providerId="ADAL" clId="{81389D06-3A0A-4F9A-92A6-C4FB2651227B}" dt="2025-01-28T10:35:21.128" v="1395" actId="47"/>
        <pc:sldMkLst>
          <pc:docMk/>
          <pc:sldMk cId="947923695" sldId="714"/>
        </pc:sldMkLst>
      </pc:sldChg>
      <pc:sldChg chg="addSp delSp modSp mod ord modCm modNotesTx">
        <pc:chgData name="Laura Cocker" userId="9487af55-c9a1-461c-8c83-31d1d610ea20" providerId="ADAL" clId="{81389D06-3A0A-4F9A-92A6-C4FB2651227B}" dt="2025-02-17T13:07:14.660" v="18606" actId="20577"/>
        <pc:sldMkLst>
          <pc:docMk/>
          <pc:sldMk cId="998329199" sldId="715"/>
        </pc:sldMkLst>
        <pc:spChg chg="mod">
          <ac:chgData name="Laura Cocker" userId="9487af55-c9a1-461c-8c83-31d1d610ea20" providerId="ADAL" clId="{81389D06-3A0A-4F9A-92A6-C4FB2651227B}" dt="2025-01-28T10:21:56.952" v="638" actId="313"/>
          <ac:spMkLst>
            <pc:docMk/>
            <pc:sldMk cId="998329199" sldId="715"/>
            <ac:spMk id="2" creationId="{38350DDA-1455-DF2A-3E7D-FC022B5F53C4}"/>
          </ac:spMkLst>
        </pc:spChg>
        <pc:spChg chg="add mod">
          <ac:chgData name="Laura Cocker" userId="9487af55-c9a1-461c-8c83-31d1d610ea20" providerId="ADAL" clId="{81389D06-3A0A-4F9A-92A6-C4FB2651227B}" dt="2025-02-17T13:07:14.660" v="18606" actId="20577"/>
          <ac:spMkLst>
            <pc:docMk/>
            <pc:sldMk cId="998329199" sldId="715"/>
            <ac:spMk id="3" creationId="{1A6ED906-2C50-6364-7CF1-85E1D8FA9B4B}"/>
          </ac:spMkLst>
        </pc:spChg>
        <pc:spChg chg="add mod">
          <ac:chgData name="Laura Cocker" userId="9487af55-c9a1-461c-8c83-31d1d610ea20" providerId="ADAL" clId="{81389D06-3A0A-4F9A-92A6-C4FB2651227B}" dt="2025-02-11T15:17:47.724" v="14981" actId="571"/>
          <ac:spMkLst>
            <pc:docMk/>
            <pc:sldMk cId="998329199" sldId="715"/>
            <ac:spMk id="3" creationId="{BFF22BEA-C64E-F131-1908-B9E25A0B953A}"/>
          </ac:spMkLst>
        </pc:spChg>
        <pc:spChg chg="add mod">
          <ac:chgData name="Laura Cocker" userId="9487af55-c9a1-461c-8c83-31d1d610ea20" providerId="ADAL" clId="{81389D06-3A0A-4F9A-92A6-C4FB2651227B}" dt="2025-01-28T10:34:53.720" v="1389" actId="14100"/>
          <ac:spMkLst>
            <pc:docMk/>
            <pc:sldMk cId="998329199" sldId="715"/>
            <ac:spMk id="6" creationId="{60293101-5EFE-D1EA-DEC6-C89BC7B74AD4}"/>
          </ac:spMkLst>
        </pc:spChg>
        <pc:spChg chg="add mod">
          <ac:chgData name="Laura Cocker" userId="9487af55-c9a1-461c-8c83-31d1d610ea20" providerId="ADAL" clId="{81389D06-3A0A-4F9A-92A6-C4FB2651227B}" dt="2025-02-10T13:32:00.389" v="14312" actId="113"/>
          <ac:spMkLst>
            <pc:docMk/>
            <pc:sldMk cId="998329199" sldId="715"/>
            <ac:spMk id="10" creationId="{D9FFA06F-A9FD-7C9C-5EDC-51FDDE762961}"/>
          </ac:spMkLst>
        </pc:spChg>
        <pc:spChg chg="mod">
          <ac:chgData name="Laura Cocker" userId="9487af55-c9a1-461c-8c83-31d1d610ea20" providerId="ADAL" clId="{81389D06-3A0A-4F9A-92A6-C4FB2651227B}" dt="2025-02-11T16:05:16.473" v="16027" actId="20577"/>
          <ac:spMkLst>
            <pc:docMk/>
            <pc:sldMk cId="998329199" sldId="715"/>
            <ac:spMk id="12" creationId="{E8DFEA5E-A4E8-BEE8-8247-8F046EF21FEE}"/>
          </ac:spMkLst>
        </pc:spChg>
        <pc:extLst>
          <p:ext xmlns:p="http://schemas.openxmlformats.org/presentationml/2006/main" uri="{D6D511B9-2390-475A-947B-AFAB55BFBCF1}">
            <pc226:cmChg xmlns:pc226="http://schemas.microsoft.com/office/powerpoint/2022/06/main/command" chg="mod">
              <pc226:chgData name="Laura Cocker" userId="9487af55-c9a1-461c-8c83-31d1d610ea20" providerId="ADAL" clId="{81389D06-3A0A-4F9A-92A6-C4FB2651227B}" dt="2025-02-11T16:05:16.473" v="16027" actId="20577"/>
              <pc2:cmMkLst xmlns:pc2="http://schemas.microsoft.com/office/powerpoint/2019/9/main/command">
                <pc:docMk/>
                <pc:sldMk cId="998329199" sldId="715"/>
                <pc2:cmMk id="{F3119732-1C1D-496D-ABD1-7C8341E42576}"/>
              </pc2:cmMkLst>
            </pc226:cmChg>
          </p:ext>
        </pc:extLst>
      </pc:sldChg>
      <pc:sldChg chg="addSp delSp modSp mod modNotesTx">
        <pc:chgData name="Laura Cocker" userId="9487af55-c9a1-461c-8c83-31d1d610ea20" providerId="ADAL" clId="{81389D06-3A0A-4F9A-92A6-C4FB2651227B}" dt="2025-02-17T13:07:32.385" v="18616" actId="20577"/>
        <pc:sldMkLst>
          <pc:docMk/>
          <pc:sldMk cId="3153683509" sldId="716"/>
        </pc:sldMkLst>
        <pc:spChg chg="mod">
          <ac:chgData name="Laura Cocker" userId="9487af55-c9a1-461c-8c83-31d1d610ea20" providerId="ADAL" clId="{81389D06-3A0A-4F9A-92A6-C4FB2651227B}" dt="2025-01-28T10:50:22.083" v="2080" actId="20577"/>
          <ac:spMkLst>
            <pc:docMk/>
            <pc:sldMk cId="3153683509" sldId="716"/>
            <ac:spMk id="2" creationId="{B50B1EE5-3575-F84F-7163-22E7D7947FC1}"/>
          </ac:spMkLst>
        </pc:spChg>
        <pc:spChg chg="add mod">
          <ac:chgData name="Laura Cocker" userId="9487af55-c9a1-461c-8c83-31d1d610ea20" providerId="ADAL" clId="{81389D06-3A0A-4F9A-92A6-C4FB2651227B}" dt="2025-02-11T16:19:56.557" v="16145" actId="20577"/>
          <ac:spMkLst>
            <pc:docMk/>
            <pc:sldMk cId="3153683509" sldId="716"/>
            <ac:spMk id="3" creationId="{DD3A8DC5-2380-A602-F45E-5E036725B903}"/>
          </ac:spMkLst>
        </pc:spChg>
        <pc:spChg chg="add mod">
          <ac:chgData name="Laura Cocker" userId="9487af55-c9a1-461c-8c83-31d1d610ea20" providerId="ADAL" clId="{81389D06-3A0A-4F9A-92A6-C4FB2651227B}" dt="2025-02-05T09:45:09.272" v="9004" actId="20577"/>
          <ac:spMkLst>
            <pc:docMk/>
            <pc:sldMk cId="3153683509" sldId="716"/>
            <ac:spMk id="4" creationId="{B9BCA6B6-B1B1-2892-7E99-51DFFAAFA83A}"/>
          </ac:spMkLst>
        </pc:spChg>
        <pc:spChg chg="add mod">
          <ac:chgData name="Laura Cocker" userId="9487af55-c9a1-461c-8c83-31d1d610ea20" providerId="ADAL" clId="{81389D06-3A0A-4F9A-92A6-C4FB2651227B}" dt="2025-02-05T09:41:30.483" v="8653" actId="20577"/>
          <ac:spMkLst>
            <pc:docMk/>
            <pc:sldMk cId="3153683509" sldId="716"/>
            <ac:spMk id="6" creationId="{0F81EC79-F263-53AE-3B4A-CB65DC1C96C8}"/>
          </ac:spMkLst>
        </pc:spChg>
        <pc:spChg chg="add mod">
          <ac:chgData name="Laura Cocker" userId="9487af55-c9a1-461c-8c83-31d1d610ea20" providerId="ADAL" clId="{81389D06-3A0A-4F9A-92A6-C4FB2651227B}" dt="2025-02-17T13:07:32.385" v="18616" actId="20577"/>
          <ac:spMkLst>
            <pc:docMk/>
            <pc:sldMk cId="3153683509" sldId="716"/>
            <ac:spMk id="7" creationId="{CC044F04-DDF8-163F-EC1D-4CE4071C1902}"/>
          </ac:spMkLst>
        </pc:spChg>
      </pc:sldChg>
      <pc:sldChg chg="addSp delSp modSp mod modCm">
        <pc:chgData name="Laura Cocker" userId="9487af55-c9a1-461c-8c83-31d1d610ea20" providerId="ADAL" clId="{81389D06-3A0A-4F9A-92A6-C4FB2651227B}" dt="2025-02-17T13:07:27.905" v="18614" actId="20577"/>
        <pc:sldMkLst>
          <pc:docMk/>
          <pc:sldMk cId="1671173165" sldId="717"/>
        </pc:sldMkLst>
        <pc:spChg chg="mod">
          <ac:chgData name="Laura Cocker" userId="9487af55-c9a1-461c-8c83-31d1d610ea20" providerId="ADAL" clId="{81389D06-3A0A-4F9A-92A6-C4FB2651227B}" dt="2025-01-28T10:51:02.136" v="2188" actId="20577"/>
          <ac:spMkLst>
            <pc:docMk/>
            <pc:sldMk cId="1671173165" sldId="717"/>
            <ac:spMk id="2" creationId="{749A3BCF-7DB1-17D5-314B-3316811DBFD9}"/>
          </ac:spMkLst>
        </pc:spChg>
        <pc:spChg chg="add mod">
          <ac:chgData name="Laura Cocker" userId="9487af55-c9a1-461c-8c83-31d1d610ea20" providerId="ADAL" clId="{81389D06-3A0A-4F9A-92A6-C4FB2651227B}" dt="2025-02-11T16:24:38.636" v="16234" actId="20577"/>
          <ac:spMkLst>
            <pc:docMk/>
            <pc:sldMk cId="1671173165" sldId="717"/>
            <ac:spMk id="3" creationId="{DE26BD1F-1F44-A06B-3530-164954A4DC5C}"/>
          </ac:spMkLst>
        </pc:spChg>
        <pc:spChg chg="add mod">
          <ac:chgData name="Laura Cocker" userId="9487af55-c9a1-461c-8c83-31d1d610ea20" providerId="ADAL" clId="{81389D06-3A0A-4F9A-92A6-C4FB2651227B}" dt="2025-01-28T12:49:06.400" v="2204"/>
          <ac:spMkLst>
            <pc:docMk/>
            <pc:sldMk cId="1671173165" sldId="717"/>
            <ac:spMk id="4" creationId="{EA69839A-083A-2411-A5B2-9B7750EB2701}"/>
          </ac:spMkLst>
        </pc:spChg>
        <pc:spChg chg="add mod">
          <ac:chgData name="Laura Cocker" userId="9487af55-c9a1-461c-8c83-31d1d610ea20" providerId="ADAL" clId="{81389D06-3A0A-4F9A-92A6-C4FB2651227B}" dt="2025-02-17T13:07:27.905" v="18614" actId="20577"/>
          <ac:spMkLst>
            <pc:docMk/>
            <pc:sldMk cId="1671173165" sldId="717"/>
            <ac:spMk id="5" creationId="{55D8EF57-0099-1123-FB37-DA33CD83DED1}"/>
          </ac:spMkLst>
        </pc:spChg>
        <pc:extLst>
          <p:ext xmlns:p="http://schemas.openxmlformats.org/presentationml/2006/main" uri="{D6D511B9-2390-475A-947B-AFAB55BFBCF1}">
            <pc226:cmChg xmlns:pc226="http://schemas.microsoft.com/office/powerpoint/2022/06/main/command" chg="mod">
              <pc226:chgData name="Laura Cocker" userId="9487af55-c9a1-461c-8c83-31d1d610ea20" providerId="ADAL" clId="{81389D06-3A0A-4F9A-92A6-C4FB2651227B}" dt="2025-01-28T10:51:02.136" v="2188" actId="20577"/>
              <pc2:cmMkLst xmlns:pc2="http://schemas.microsoft.com/office/powerpoint/2019/9/main/command">
                <pc:docMk/>
                <pc:sldMk cId="1671173165" sldId="717"/>
                <pc2:cmMk id="{90F6D680-8770-489B-BE43-D729EE902A05}"/>
              </pc2:cmMkLst>
            </pc226:cmChg>
            <pc226:cmChg xmlns:pc226="http://schemas.microsoft.com/office/powerpoint/2022/06/main/command" chg="mod">
              <pc226:chgData name="Laura Cocker" userId="9487af55-c9a1-461c-8c83-31d1d610ea20" providerId="ADAL" clId="{81389D06-3A0A-4F9A-92A6-C4FB2651227B}" dt="2025-02-11T16:24:38.636" v="16234" actId="20577"/>
              <pc2:cmMkLst xmlns:pc2="http://schemas.microsoft.com/office/powerpoint/2019/9/main/command">
                <pc:docMk/>
                <pc:sldMk cId="1671173165" sldId="717"/>
                <pc2:cmMk id="{A2CFFAF8-96CB-4D3F-92FE-94838B199413}"/>
              </pc2:cmMkLst>
            </pc226:cmChg>
          </p:ext>
        </pc:extLst>
      </pc:sldChg>
      <pc:sldChg chg="del">
        <pc:chgData name="Laura Cocker" userId="9487af55-c9a1-461c-8c83-31d1d610ea20" providerId="ADAL" clId="{81389D06-3A0A-4F9A-92A6-C4FB2651227B}" dt="2025-01-28T14:03:20.868" v="2205" actId="47"/>
        <pc:sldMkLst>
          <pc:docMk/>
          <pc:sldMk cId="1850604223" sldId="718"/>
        </pc:sldMkLst>
      </pc:sldChg>
      <pc:sldChg chg="modSp add mod ord">
        <pc:chgData name="Laura Cocker" userId="9487af55-c9a1-461c-8c83-31d1d610ea20" providerId="ADAL" clId="{81389D06-3A0A-4F9A-92A6-C4FB2651227B}" dt="2025-02-03T11:48:48.544" v="2600" actId="20577"/>
        <pc:sldMkLst>
          <pc:docMk/>
          <pc:sldMk cId="2860478176" sldId="718"/>
        </pc:sldMkLst>
        <pc:spChg chg="mod">
          <ac:chgData name="Laura Cocker" userId="9487af55-c9a1-461c-8c83-31d1d610ea20" providerId="ADAL" clId="{81389D06-3A0A-4F9A-92A6-C4FB2651227B}" dt="2025-02-03T11:48:08.563" v="2546"/>
          <ac:spMkLst>
            <pc:docMk/>
            <pc:sldMk cId="2860478176" sldId="718"/>
            <ac:spMk id="2" creationId="{BAF7ABA2-9339-7012-DB9A-A346D65E3368}"/>
          </ac:spMkLst>
        </pc:spChg>
        <pc:spChg chg="mod">
          <ac:chgData name="Laura Cocker" userId="9487af55-c9a1-461c-8c83-31d1d610ea20" providerId="ADAL" clId="{81389D06-3A0A-4F9A-92A6-C4FB2651227B}" dt="2025-02-03T11:48:48.544" v="2600" actId="20577"/>
          <ac:spMkLst>
            <pc:docMk/>
            <pc:sldMk cId="2860478176" sldId="718"/>
            <ac:spMk id="4" creationId="{BAC69B1E-DAEF-236F-46CC-5D56F6654EFE}"/>
          </ac:spMkLst>
        </pc:spChg>
      </pc:sldChg>
      <pc:sldChg chg="new del ord">
        <pc:chgData name="Laura Cocker" userId="9487af55-c9a1-461c-8c83-31d1d610ea20" providerId="ADAL" clId="{81389D06-3A0A-4F9A-92A6-C4FB2651227B}" dt="2025-02-03T11:25:48.677" v="2542" actId="2696"/>
        <pc:sldMkLst>
          <pc:docMk/>
          <pc:sldMk cId="3629695758" sldId="718"/>
        </pc:sldMkLst>
      </pc:sldChg>
      <pc:sldChg chg="addSp modSp add mod ord modCm">
        <pc:chgData name="Laura Cocker" userId="9487af55-c9a1-461c-8c83-31d1d610ea20" providerId="ADAL" clId="{81389D06-3A0A-4F9A-92A6-C4FB2651227B}" dt="2025-02-17T13:07:49.217" v="18621" actId="1076"/>
        <pc:sldMkLst>
          <pc:docMk/>
          <pc:sldMk cId="716237371" sldId="719"/>
        </pc:sldMkLst>
        <pc:spChg chg="mod">
          <ac:chgData name="Laura Cocker" userId="9487af55-c9a1-461c-8c83-31d1d610ea20" providerId="ADAL" clId="{81389D06-3A0A-4F9A-92A6-C4FB2651227B}" dt="2025-02-03T11:49:03.177" v="2619" actId="20577"/>
          <ac:spMkLst>
            <pc:docMk/>
            <pc:sldMk cId="716237371" sldId="719"/>
            <ac:spMk id="2" creationId="{749A3BCF-7DB1-17D5-314B-3316811DBFD9}"/>
          </ac:spMkLst>
        </pc:spChg>
        <pc:spChg chg="mod">
          <ac:chgData name="Laura Cocker" userId="9487af55-c9a1-461c-8c83-31d1d610ea20" providerId="ADAL" clId="{81389D06-3A0A-4F9A-92A6-C4FB2651227B}" dt="2025-02-17T12:55:28.416" v="18295" actId="20577"/>
          <ac:spMkLst>
            <pc:docMk/>
            <pc:sldMk cId="716237371" sldId="719"/>
            <ac:spMk id="3" creationId="{DE26BD1F-1F44-A06B-3530-164954A4DC5C}"/>
          </ac:spMkLst>
        </pc:spChg>
        <pc:spChg chg="mod">
          <ac:chgData name="Laura Cocker" userId="9487af55-c9a1-461c-8c83-31d1d610ea20" providerId="ADAL" clId="{81389D06-3A0A-4F9A-92A6-C4FB2651227B}" dt="2025-02-17T12:57:00.994" v="18434" actId="20577"/>
          <ac:spMkLst>
            <pc:docMk/>
            <pc:sldMk cId="716237371" sldId="719"/>
            <ac:spMk id="4" creationId="{EA69839A-083A-2411-A5B2-9B7750EB2701}"/>
          </ac:spMkLst>
        </pc:spChg>
        <pc:spChg chg="add mod">
          <ac:chgData name="Laura Cocker" userId="9487af55-c9a1-461c-8c83-31d1d610ea20" providerId="ADAL" clId="{81389D06-3A0A-4F9A-92A6-C4FB2651227B}" dt="2025-02-17T13:07:49.217" v="18621" actId="1076"/>
          <ac:spMkLst>
            <pc:docMk/>
            <pc:sldMk cId="716237371" sldId="719"/>
            <ac:spMk id="5" creationId="{9B74EE5B-8A76-D454-F1A0-562EF8FACC13}"/>
          </ac:spMkLst>
        </pc:spChg>
        <pc:extLst>
          <p:ext xmlns:p="http://schemas.openxmlformats.org/presentationml/2006/main" uri="{D6D511B9-2390-475A-947B-AFAB55BFBCF1}">
            <pc226:cmChg xmlns:pc226="http://schemas.microsoft.com/office/powerpoint/2022/06/main/command" chg="mod">
              <pc226:chgData name="Laura Cocker" userId="9487af55-c9a1-461c-8c83-31d1d610ea20" providerId="ADAL" clId="{81389D06-3A0A-4F9A-92A6-C4FB2651227B}" dt="2025-02-17T12:55:28.416" v="18295" actId="20577"/>
              <pc2:cmMkLst xmlns:pc2="http://schemas.microsoft.com/office/powerpoint/2019/9/main/command">
                <pc:docMk/>
                <pc:sldMk cId="716237371" sldId="719"/>
                <pc2:cmMk id="{1E9AF830-D61A-40E1-AF93-246F9D3DD045}"/>
              </pc2:cmMkLst>
            </pc226:cmChg>
            <pc226:cmChg xmlns:pc226="http://schemas.microsoft.com/office/powerpoint/2022/06/main/command" chg="mod">
              <pc226:chgData name="Laura Cocker" userId="9487af55-c9a1-461c-8c83-31d1d610ea20" providerId="ADAL" clId="{81389D06-3A0A-4F9A-92A6-C4FB2651227B}" dt="2025-02-17T12:55:28.416" v="18295" actId="20577"/>
              <pc2:cmMkLst xmlns:pc2="http://schemas.microsoft.com/office/powerpoint/2019/9/main/command">
                <pc:docMk/>
                <pc:sldMk cId="716237371" sldId="719"/>
                <pc2:cmMk id="{2B5C78AC-9AB8-466C-992A-DB6BD753CBBB}"/>
              </pc2:cmMkLst>
            </pc226:cmChg>
          </p:ext>
        </pc:extLst>
      </pc:sldChg>
      <pc:sldChg chg="modSp add mod ord">
        <pc:chgData name="Laura Cocker" userId="9487af55-c9a1-461c-8c83-31d1d610ea20" providerId="ADAL" clId="{81389D06-3A0A-4F9A-92A6-C4FB2651227B}" dt="2025-02-03T12:37:52.929" v="3761" actId="20577"/>
        <pc:sldMkLst>
          <pc:docMk/>
          <pc:sldMk cId="2918398459" sldId="720"/>
        </pc:sldMkLst>
        <pc:spChg chg="mod">
          <ac:chgData name="Laura Cocker" userId="9487af55-c9a1-461c-8c83-31d1d610ea20" providerId="ADAL" clId="{81389D06-3A0A-4F9A-92A6-C4FB2651227B}" dt="2025-02-03T12:37:31.510" v="3670" actId="20577"/>
          <ac:spMkLst>
            <pc:docMk/>
            <pc:sldMk cId="2918398459" sldId="720"/>
            <ac:spMk id="2" creationId="{BAF7ABA2-9339-7012-DB9A-A346D65E3368}"/>
          </ac:spMkLst>
        </pc:spChg>
        <pc:spChg chg="mod">
          <ac:chgData name="Laura Cocker" userId="9487af55-c9a1-461c-8c83-31d1d610ea20" providerId="ADAL" clId="{81389D06-3A0A-4F9A-92A6-C4FB2651227B}" dt="2025-02-03T12:37:52.929" v="3761" actId="20577"/>
          <ac:spMkLst>
            <pc:docMk/>
            <pc:sldMk cId="2918398459" sldId="720"/>
            <ac:spMk id="4" creationId="{BAC69B1E-DAEF-236F-46CC-5D56F6654EFE}"/>
          </ac:spMkLst>
        </pc:spChg>
      </pc:sldChg>
      <pc:sldChg chg="addSp modSp add mod ord">
        <pc:chgData name="Laura Cocker" userId="9487af55-c9a1-461c-8c83-31d1d610ea20" providerId="ADAL" clId="{81389D06-3A0A-4F9A-92A6-C4FB2651227B}" dt="2025-02-17T13:08:08.976" v="18625" actId="20577"/>
        <pc:sldMkLst>
          <pc:docMk/>
          <pc:sldMk cId="681769970" sldId="721"/>
        </pc:sldMkLst>
        <pc:spChg chg="mod">
          <ac:chgData name="Laura Cocker" userId="9487af55-c9a1-461c-8c83-31d1d610ea20" providerId="ADAL" clId="{81389D06-3A0A-4F9A-92A6-C4FB2651227B}" dt="2025-02-03T12:38:17.391" v="3780" actId="20577"/>
          <ac:spMkLst>
            <pc:docMk/>
            <pc:sldMk cId="681769970" sldId="721"/>
            <ac:spMk id="2" creationId="{749A3BCF-7DB1-17D5-314B-3316811DBFD9}"/>
          </ac:spMkLst>
        </pc:spChg>
        <pc:spChg chg="mod">
          <ac:chgData name="Laura Cocker" userId="9487af55-c9a1-461c-8c83-31d1d610ea20" providerId="ADAL" clId="{81389D06-3A0A-4F9A-92A6-C4FB2651227B}" dt="2025-02-17T13:04:08.257" v="18562" actId="20577"/>
          <ac:spMkLst>
            <pc:docMk/>
            <pc:sldMk cId="681769970" sldId="721"/>
            <ac:spMk id="3" creationId="{DE26BD1F-1F44-A06B-3530-164954A4DC5C}"/>
          </ac:spMkLst>
        </pc:spChg>
        <pc:spChg chg="mod">
          <ac:chgData name="Laura Cocker" userId="9487af55-c9a1-461c-8c83-31d1d610ea20" providerId="ADAL" clId="{81389D06-3A0A-4F9A-92A6-C4FB2651227B}" dt="2025-02-03T15:13:42.734" v="4069" actId="20577"/>
          <ac:spMkLst>
            <pc:docMk/>
            <pc:sldMk cId="681769970" sldId="721"/>
            <ac:spMk id="4" creationId="{EA69839A-083A-2411-A5B2-9B7750EB2701}"/>
          </ac:spMkLst>
        </pc:spChg>
        <pc:spChg chg="add mod">
          <ac:chgData name="Laura Cocker" userId="9487af55-c9a1-461c-8c83-31d1d610ea20" providerId="ADAL" clId="{81389D06-3A0A-4F9A-92A6-C4FB2651227B}" dt="2025-02-17T13:08:08.976" v="18625" actId="20577"/>
          <ac:spMkLst>
            <pc:docMk/>
            <pc:sldMk cId="681769970" sldId="721"/>
            <ac:spMk id="5" creationId="{213E44C2-E4A0-262C-70D1-07C95F7C2E46}"/>
          </ac:spMkLst>
        </pc:spChg>
      </pc:sldChg>
      <pc:sldChg chg="modSp add mod ord">
        <pc:chgData name="Laura Cocker" userId="9487af55-c9a1-461c-8c83-31d1d610ea20" providerId="ADAL" clId="{81389D06-3A0A-4F9A-92A6-C4FB2651227B}" dt="2025-02-03T15:16:52.247" v="4241" actId="5793"/>
        <pc:sldMkLst>
          <pc:docMk/>
          <pc:sldMk cId="2018768092" sldId="722"/>
        </pc:sldMkLst>
        <pc:spChg chg="mod">
          <ac:chgData name="Laura Cocker" userId="9487af55-c9a1-461c-8c83-31d1d610ea20" providerId="ADAL" clId="{81389D06-3A0A-4F9A-92A6-C4FB2651227B}" dt="2025-02-03T15:16:35.438" v="4178" actId="20577"/>
          <ac:spMkLst>
            <pc:docMk/>
            <pc:sldMk cId="2018768092" sldId="722"/>
            <ac:spMk id="2" creationId="{BAF7ABA2-9339-7012-DB9A-A346D65E3368}"/>
          </ac:spMkLst>
        </pc:spChg>
        <pc:spChg chg="mod">
          <ac:chgData name="Laura Cocker" userId="9487af55-c9a1-461c-8c83-31d1d610ea20" providerId="ADAL" clId="{81389D06-3A0A-4F9A-92A6-C4FB2651227B}" dt="2025-02-03T15:16:52.247" v="4241" actId="5793"/>
          <ac:spMkLst>
            <pc:docMk/>
            <pc:sldMk cId="2018768092" sldId="722"/>
            <ac:spMk id="4" creationId="{BAC69B1E-DAEF-236F-46CC-5D56F6654EFE}"/>
          </ac:spMkLst>
        </pc:spChg>
      </pc:sldChg>
      <pc:sldChg chg="addSp delSp modSp add mod ord">
        <pc:chgData name="Laura Cocker" userId="9487af55-c9a1-461c-8c83-31d1d610ea20" providerId="ADAL" clId="{81389D06-3A0A-4F9A-92A6-C4FB2651227B}" dt="2025-02-17T13:08:21.300" v="18637" actId="20577"/>
        <pc:sldMkLst>
          <pc:docMk/>
          <pc:sldMk cId="896718142" sldId="723"/>
        </pc:sldMkLst>
        <pc:spChg chg="mod">
          <ac:chgData name="Laura Cocker" userId="9487af55-c9a1-461c-8c83-31d1d610ea20" providerId="ADAL" clId="{81389D06-3A0A-4F9A-92A6-C4FB2651227B}" dt="2025-02-03T15:17:06.443" v="4249" actId="20577"/>
          <ac:spMkLst>
            <pc:docMk/>
            <pc:sldMk cId="896718142" sldId="723"/>
            <ac:spMk id="2" creationId="{749A3BCF-7DB1-17D5-314B-3316811DBFD9}"/>
          </ac:spMkLst>
        </pc:spChg>
        <pc:spChg chg="mod">
          <ac:chgData name="Laura Cocker" userId="9487af55-c9a1-461c-8c83-31d1d610ea20" providerId="ADAL" clId="{81389D06-3A0A-4F9A-92A6-C4FB2651227B}" dt="2025-02-11T16:34:57.757" v="16960" actId="20577"/>
          <ac:spMkLst>
            <pc:docMk/>
            <pc:sldMk cId="896718142" sldId="723"/>
            <ac:spMk id="3" creationId="{DE26BD1F-1F44-A06B-3530-164954A4DC5C}"/>
          </ac:spMkLst>
        </pc:spChg>
        <pc:spChg chg="add del mod">
          <ac:chgData name="Laura Cocker" userId="9487af55-c9a1-461c-8c83-31d1d610ea20" providerId="ADAL" clId="{81389D06-3A0A-4F9A-92A6-C4FB2651227B}" dt="2025-02-03T15:46:42.746" v="4943" actId="1076"/>
          <ac:spMkLst>
            <pc:docMk/>
            <pc:sldMk cId="896718142" sldId="723"/>
            <ac:spMk id="4" creationId="{EA69839A-083A-2411-A5B2-9B7750EB2701}"/>
          </ac:spMkLst>
        </pc:spChg>
        <pc:spChg chg="add mod">
          <ac:chgData name="Laura Cocker" userId="9487af55-c9a1-461c-8c83-31d1d610ea20" providerId="ADAL" clId="{81389D06-3A0A-4F9A-92A6-C4FB2651227B}" dt="2025-02-03T15:47:29.092" v="4959" actId="20577"/>
          <ac:spMkLst>
            <pc:docMk/>
            <pc:sldMk cId="896718142" sldId="723"/>
            <ac:spMk id="5" creationId="{F01D03D8-20DB-F37B-D58A-7A5E3DF3D600}"/>
          </ac:spMkLst>
        </pc:spChg>
        <pc:spChg chg="add mod">
          <ac:chgData name="Laura Cocker" userId="9487af55-c9a1-461c-8c83-31d1d610ea20" providerId="ADAL" clId="{81389D06-3A0A-4F9A-92A6-C4FB2651227B}" dt="2025-02-17T13:08:21.300" v="18637" actId="20577"/>
          <ac:spMkLst>
            <pc:docMk/>
            <pc:sldMk cId="896718142" sldId="723"/>
            <ac:spMk id="6" creationId="{5D146940-9430-3B34-05D9-A3CDA14DF7E6}"/>
          </ac:spMkLst>
        </pc:spChg>
      </pc:sldChg>
      <pc:sldChg chg="modSp add mod ord">
        <pc:chgData name="Laura Cocker" userId="9487af55-c9a1-461c-8c83-31d1d610ea20" providerId="ADAL" clId="{81389D06-3A0A-4F9A-92A6-C4FB2651227B}" dt="2025-02-03T15:47:56.945" v="5022" actId="20577"/>
        <pc:sldMkLst>
          <pc:docMk/>
          <pc:sldMk cId="116472621" sldId="724"/>
        </pc:sldMkLst>
        <pc:spChg chg="mod">
          <ac:chgData name="Laura Cocker" userId="9487af55-c9a1-461c-8c83-31d1d610ea20" providerId="ADAL" clId="{81389D06-3A0A-4F9A-92A6-C4FB2651227B}" dt="2025-02-03T15:47:40.266" v="4973" actId="20577"/>
          <ac:spMkLst>
            <pc:docMk/>
            <pc:sldMk cId="116472621" sldId="724"/>
            <ac:spMk id="2" creationId="{BAF7ABA2-9339-7012-DB9A-A346D65E3368}"/>
          </ac:spMkLst>
        </pc:spChg>
        <pc:spChg chg="mod">
          <ac:chgData name="Laura Cocker" userId="9487af55-c9a1-461c-8c83-31d1d610ea20" providerId="ADAL" clId="{81389D06-3A0A-4F9A-92A6-C4FB2651227B}" dt="2025-02-03T15:47:56.945" v="5022" actId="20577"/>
          <ac:spMkLst>
            <pc:docMk/>
            <pc:sldMk cId="116472621" sldId="724"/>
            <ac:spMk id="4" creationId="{BAC69B1E-DAEF-236F-46CC-5D56F6654EFE}"/>
          </ac:spMkLst>
        </pc:spChg>
      </pc:sldChg>
      <pc:sldChg chg="addSp modSp add mod ord">
        <pc:chgData name="Laura Cocker" userId="9487af55-c9a1-461c-8c83-31d1d610ea20" providerId="ADAL" clId="{81389D06-3A0A-4F9A-92A6-C4FB2651227B}" dt="2025-02-17T13:08:26.435" v="18639" actId="20577"/>
        <pc:sldMkLst>
          <pc:docMk/>
          <pc:sldMk cId="139933766" sldId="725"/>
        </pc:sldMkLst>
        <pc:spChg chg="mod">
          <ac:chgData name="Laura Cocker" userId="9487af55-c9a1-461c-8c83-31d1d610ea20" providerId="ADAL" clId="{81389D06-3A0A-4F9A-92A6-C4FB2651227B}" dt="2025-02-03T15:48:15.058" v="5042" actId="20577"/>
          <ac:spMkLst>
            <pc:docMk/>
            <pc:sldMk cId="139933766" sldId="725"/>
            <ac:spMk id="2" creationId="{749A3BCF-7DB1-17D5-314B-3316811DBFD9}"/>
          </ac:spMkLst>
        </pc:spChg>
        <pc:spChg chg="mod">
          <ac:chgData name="Laura Cocker" userId="9487af55-c9a1-461c-8c83-31d1d610ea20" providerId="ADAL" clId="{81389D06-3A0A-4F9A-92A6-C4FB2651227B}" dt="2025-02-11T16:36:37.326" v="17029"/>
          <ac:spMkLst>
            <pc:docMk/>
            <pc:sldMk cId="139933766" sldId="725"/>
            <ac:spMk id="3" creationId="{DE26BD1F-1F44-A06B-3530-164954A4DC5C}"/>
          </ac:spMkLst>
        </pc:spChg>
        <pc:spChg chg="mod">
          <ac:chgData name="Laura Cocker" userId="9487af55-c9a1-461c-8c83-31d1d610ea20" providerId="ADAL" clId="{81389D06-3A0A-4F9A-92A6-C4FB2651227B}" dt="2025-02-03T15:58:16.302" v="5250" actId="20577"/>
          <ac:spMkLst>
            <pc:docMk/>
            <pc:sldMk cId="139933766" sldId="725"/>
            <ac:spMk id="4" creationId="{EA69839A-083A-2411-A5B2-9B7750EB2701}"/>
          </ac:spMkLst>
        </pc:spChg>
        <pc:spChg chg="mod">
          <ac:chgData name="Laura Cocker" userId="9487af55-c9a1-461c-8c83-31d1d610ea20" providerId="ADAL" clId="{81389D06-3A0A-4F9A-92A6-C4FB2651227B}" dt="2025-02-03T15:58:40.024" v="5251" actId="20577"/>
          <ac:spMkLst>
            <pc:docMk/>
            <pc:sldMk cId="139933766" sldId="725"/>
            <ac:spMk id="5" creationId="{F01D03D8-20DB-F37B-D58A-7A5E3DF3D600}"/>
          </ac:spMkLst>
        </pc:spChg>
        <pc:spChg chg="add mod">
          <ac:chgData name="Laura Cocker" userId="9487af55-c9a1-461c-8c83-31d1d610ea20" providerId="ADAL" clId="{81389D06-3A0A-4F9A-92A6-C4FB2651227B}" dt="2025-02-17T13:08:26.435" v="18639" actId="20577"/>
          <ac:spMkLst>
            <pc:docMk/>
            <pc:sldMk cId="139933766" sldId="725"/>
            <ac:spMk id="6" creationId="{45BA1A44-90C8-70A1-B459-377338714723}"/>
          </ac:spMkLst>
        </pc:spChg>
      </pc:sldChg>
      <pc:sldChg chg="modSp add mod ord">
        <pc:chgData name="Laura Cocker" userId="9487af55-c9a1-461c-8c83-31d1d610ea20" providerId="ADAL" clId="{81389D06-3A0A-4F9A-92A6-C4FB2651227B}" dt="2025-02-03T16:00:03.784" v="5376" actId="20577"/>
        <pc:sldMkLst>
          <pc:docMk/>
          <pc:sldMk cId="693438861" sldId="726"/>
        </pc:sldMkLst>
        <pc:spChg chg="mod">
          <ac:chgData name="Laura Cocker" userId="9487af55-c9a1-461c-8c83-31d1d610ea20" providerId="ADAL" clId="{81389D06-3A0A-4F9A-92A6-C4FB2651227B}" dt="2025-02-03T15:59:18.145" v="5265" actId="20577"/>
          <ac:spMkLst>
            <pc:docMk/>
            <pc:sldMk cId="693438861" sldId="726"/>
            <ac:spMk id="2" creationId="{BAF7ABA2-9339-7012-DB9A-A346D65E3368}"/>
          </ac:spMkLst>
        </pc:spChg>
        <pc:spChg chg="mod">
          <ac:chgData name="Laura Cocker" userId="9487af55-c9a1-461c-8c83-31d1d610ea20" providerId="ADAL" clId="{81389D06-3A0A-4F9A-92A6-C4FB2651227B}" dt="2025-02-03T16:00:03.784" v="5376" actId="20577"/>
          <ac:spMkLst>
            <pc:docMk/>
            <pc:sldMk cId="693438861" sldId="726"/>
            <ac:spMk id="4" creationId="{BAC69B1E-DAEF-236F-46CC-5D56F6654EFE}"/>
          </ac:spMkLst>
        </pc:spChg>
      </pc:sldChg>
      <pc:sldChg chg="addSp delSp modSp add mod ord">
        <pc:chgData name="Laura Cocker" userId="9487af55-c9a1-461c-8c83-31d1d610ea20" providerId="ADAL" clId="{81389D06-3A0A-4F9A-92A6-C4FB2651227B}" dt="2025-02-17T13:12:28.474" v="18881" actId="478"/>
        <pc:sldMkLst>
          <pc:docMk/>
          <pc:sldMk cId="3708783778" sldId="727"/>
        </pc:sldMkLst>
        <pc:spChg chg="mod">
          <ac:chgData name="Laura Cocker" userId="9487af55-c9a1-461c-8c83-31d1d610ea20" providerId="ADAL" clId="{81389D06-3A0A-4F9A-92A6-C4FB2651227B}" dt="2025-02-03T16:00:32.896" v="5391" actId="20577"/>
          <ac:spMkLst>
            <pc:docMk/>
            <pc:sldMk cId="3708783778" sldId="727"/>
            <ac:spMk id="2" creationId="{749A3BCF-7DB1-17D5-314B-3316811DBFD9}"/>
          </ac:spMkLst>
        </pc:spChg>
        <pc:spChg chg="mod">
          <ac:chgData name="Laura Cocker" userId="9487af55-c9a1-461c-8c83-31d1d610ea20" providerId="ADAL" clId="{81389D06-3A0A-4F9A-92A6-C4FB2651227B}" dt="2025-02-17T13:12:23.564" v="18880" actId="20577"/>
          <ac:spMkLst>
            <pc:docMk/>
            <pc:sldMk cId="3708783778" sldId="727"/>
            <ac:spMk id="3" creationId="{DE26BD1F-1F44-A06B-3530-164954A4DC5C}"/>
          </ac:spMkLst>
        </pc:spChg>
        <pc:spChg chg="mod">
          <ac:chgData name="Laura Cocker" userId="9487af55-c9a1-461c-8c83-31d1d610ea20" providerId="ADAL" clId="{81389D06-3A0A-4F9A-92A6-C4FB2651227B}" dt="2025-02-03T16:17:39.951" v="5795" actId="20577"/>
          <ac:spMkLst>
            <pc:docMk/>
            <pc:sldMk cId="3708783778" sldId="727"/>
            <ac:spMk id="4" creationId="{EA69839A-083A-2411-A5B2-9B7750EB2701}"/>
          </ac:spMkLst>
        </pc:spChg>
        <pc:spChg chg="del mod">
          <ac:chgData name="Laura Cocker" userId="9487af55-c9a1-461c-8c83-31d1d610ea20" providerId="ADAL" clId="{81389D06-3A0A-4F9A-92A6-C4FB2651227B}" dt="2025-02-17T13:12:28.474" v="18881" actId="478"/>
          <ac:spMkLst>
            <pc:docMk/>
            <pc:sldMk cId="3708783778" sldId="727"/>
            <ac:spMk id="5" creationId="{F01D03D8-20DB-F37B-D58A-7A5E3DF3D600}"/>
          </ac:spMkLst>
        </pc:spChg>
        <pc:spChg chg="add mod">
          <ac:chgData name="Laura Cocker" userId="9487af55-c9a1-461c-8c83-31d1d610ea20" providerId="ADAL" clId="{81389D06-3A0A-4F9A-92A6-C4FB2651227B}" dt="2025-02-17T13:06:39.276" v="18595" actId="1076"/>
          <ac:spMkLst>
            <pc:docMk/>
            <pc:sldMk cId="3708783778" sldId="727"/>
            <ac:spMk id="6" creationId="{5669CF24-A5CB-4E68-E35C-C755A7015B1A}"/>
          </ac:spMkLst>
        </pc:spChg>
      </pc:sldChg>
      <pc:sldChg chg="modSp add mod ord">
        <pc:chgData name="Laura Cocker" userId="9487af55-c9a1-461c-8c83-31d1d610ea20" providerId="ADAL" clId="{81389D06-3A0A-4F9A-92A6-C4FB2651227B}" dt="2025-02-05T08:49:31.721" v="6100" actId="20577"/>
        <pc:sldMkLst>
          <pc:docMk/>
          <pc:sldMk cId="968107637" sldId="728"/>
        </pc:sldMkLst>
        <pc:spChg chg="mod">
          <ac:chgData name="Laura Cocker" userId="9487af55-c9a1-461c-8c83-31d1d610ea20" providerId="ADAL" clId="{81389D06-3A0A-4F9A-92A6-C4FB2651227B}" dt="2025-02-03T16:33:42.341" v="5924" actId="20577"/>
          <ac:spMkLst>
            <pc:docMk/>
            <pc:sldMk cId="968107637" sldId="728"/>
            <ac:spMk id="2" creationId="{BAF7ABA2-9339-7012-DB9A-A346D65E3368}"/>
          </ac:spMkLst>
        </pc:spChg>
        <pc:spChg chg="mod">
          <ac:chgData name="Laura Cocker" userId="9487af55-c9a1-461c-8c83-31d1d610ea20" providerId="ADAL" clId="{81389D06-3A0A-4F9A-92A6-C4FB2651227B}" dt="2025-02-05T08:49:31.721" v="6100" actId="20577"/>
          <ac:spMkLst>
            <pc:docMk/>
            <pc:sldMk cId="968107637" sldId="728"/>
            <ac:spMk id="4" creationId="{BAC69B1E-DAEF-236F-46CC-5D56F6654EFE}"/>
          </ac:spMkLst>
        </pc:spChg>
      </pc:sldChg>
      <pc:sldChg chg="add del">
        <pc:chgData name="Laura Cocker" userId="9487af55-c9a1-461c-8c83-31d1d610ea20" providerId="ADAL" clId="{81389D06-3A0A-4F9A-92A6-C4FB2651227B}" dt="2025-02-03T16:32:51.094" v="5797" actId="2890"/>
        <pc:sldMkLst>
          <pc:docMk/>
          <pc:sldMk cId="2880416072" sldId="728"/>
        </pc:sldMkLst>
      </pc:sldChg>
      <pc:sldChg chg="modSp add mod ord">
        <pc:chgData name="Laura Cocker" userId="9487af55-c9a1-461c-8c83-31d1d610ea20" providerId="ADAL" clId="{81389D06-3A0A-4F9A-92A6-C4FB2651227B}" dt="2025-02-03T16:34:23.751" v="6067" actId="20577"/>
        <pc:sldMkLst>
          <pc:docMk/>
          <pc:sldMk cId="1868408627" sldId="729"/>
        </pc:sldMkLst>
        <pc:spChg chg="mod">
          <ac:chgData name="Laura Cocker" userId="9487af55-c9a1-461c-8c83-31d1d610ea20" providerId="ADAL" clId="{81389D06-3A0A-4F9A-92A6-C4FB2651227B}" dt="2025-02-03T16:34:02.423" v="5959" actId="20577"/>
          <ac:spMkLst>
            <pc:docMk/>
            <pc:sldMk cId="1868408627" sldId="729"/>
            <ac:spMk id="2" creationId="{BAF7ABA2-9339-7012-DB9A-A346D65E3368}"/>
          </ac:spMkLst>
        </pc:spChg>
        <pc:spChg chg="mod">
          <ac:chgData name="Laura Cocker" userId="9487af55-c9a1-461c-8c83-31d1d610ea20" providerId="ADAL" clId="{81389D06-3A0A-4F9A-92A6-C4FB2651227B}" dt="2025-02-03T16:34:23.751" v="6067" actId="20577"/>
          <ac:spMkLst>
            <pc:docMk/>
            <pc:sldMk cId="1868408627" sldId="729"/>
            <ac:spMk id="4" creationId="{BAC69B1E-DAEF-236F-46CC-5D56F6654EFE}"/>
          </ac:spMkLst>
        </pc:spChg>
      </pc:sldChg>
      <pc:sldChg chg="addSp delSp modSp add mod ord">
        <pc:chgData name="Laura Cocker" userId="9487af55-c9a1-461c-8c83-31d1d610ea20" providerId="ADAL" clId="{81389D06-3A0A-4F9A-92A6-C4FB2651227B}" dt="2025-02-17T13:08:38.123" v="18644" actId="20577"/>
        <pc:sldMkLst>
          <pc:docMk/>
          <pc:sldMk cId="1028645483" sldId="730"/>
        </pc:sldMkLst>
        <pc:spChg chg="mod">
          <ac:chgData name="Laura Cocker" userId="9487af55-c9a1-461c-8c83-31d1d610ea20" providerId="ADAL" clId="{81389D06-3A0A-4F9A-92A6-C4FB2651227B}" dt="2025-02-03T16:39:07.092" v="6094" actId="313"/>
          <ac:spMkLst>
            <pc:docMk/>
            <pc:sldMk cId="1028645483" sldId="730"/>
            <ac:spMk id="2" creationId="{749A3BCF-7DB1-17D5-314B-3316811DBFD9}"/>
          </ac:spMkLst>
        </pc:spChg>
        <pc:spChg chg="mod">
          <ac:chgData name="Laura Cocker" userId="9487af55-c9a1-461c-8c83-31d1d610ea20" providerId="ADAL" clId="{81389D06-3A0A-4F9A-92A6-C4FB2651227B}" dt="2025-02-11T16:52:01.702" v="17821" actId="313"/>
          <ac:spMkLst>
            <pc:docMk/>
            <pc:sldMk cId="1028645483" sldId="730"/>
            <ac:spMk id="3" creationId="{DE26BD1F-1F44-A06B-3530-164954A4DC5C}"/>
          </ac:spMkLst>
        </pc:spChg>
        <pc:spChg chg="mod">
          <ac:chgData name="Laura Cocker" userId="9487af55-c9a1-461c-8c83-31d1d610ea20" providerId="ADAL" clId="{81389D06-3A0A-4F9A-92A6-C4FB2651227B}" dt="2025-02-11T16:52:41.987" v="17841" actId="1076"/>
          <ac:spMkLst>
            <pc:docMk/>
            <pc:sldMk cId="1028645483" sldId="730"/>
            <ac:spMk id="4" creationId="{EA69839A-083A-2411-A5B2-9B7750EB2701}"/>
          </ac:spMkLst>
        </pc:spChg>
        <pc:spChg chg="add mod">
          <ac:chgData name="Laura Cocker" userId="9487af55-c9a1-461c-8c83-31d1d610ea20" providerId="ADAL" clId="{81389D06-3A0A-4F9A-92A6-C4FB2651227B}" dt="2025-02-17T13:08:38.123" v="18644" actId="20577"/>
          <ac:spMkLst>
            <pc:docMk/>
            <pc:sldMk cId="1028645483" sldId="730"/>
            <ac:spMk id="5" creationId="{B6115C50-E6D2-D4E1-F53E-2F77ED065122}"/>
          </ac:spMkLst>
        </pc:spChg>
      </pc:sldChg>
      <pc:sldChg chg="addSp modSp add mod ord">
        <pc:chgData name="Laura Cocker" userId="9487af55-c9a1-461c-8c83-31d1d610ea20" providerId="ADAL" clId="{81389D06-3A0A-4F9A-92A6-C4FB2651227B}" dt="2025-02-17T13:08:46.889" v="18649" actId="20577"/>
        <pc:sldMkLst>
          <pc:docMk/>
          <pc:sldMk cId="2909346795" sldId="731"/>
        </pc:sldMkLst>
        <pc:spChg chg="mod">
          <ac:chgData name="Laura Cocker" userId="9487af55-c9a1-461c-8c83-31d1d610ea20" providerId="ADAL" clId="{81389D06-3A0A-4F9A-92A6-C4FB2651227B}" dt="2025-02-05T08:49:45.741" v="6115" actId="20577"/>
          <ac:spMkLst>
            <pc:docMk/>
            <pc:sldMk cId="2909346795" sldId="731"/>
            <ac:spMk id="2" creationId="{749A3BCF-7DB1-17D5-314B-3316811DBFD9}"/>
          </ac:spMkLst>
        </pc:spChg>
        <pc:spChg chg="mod">
          <ac:chgData name="Laura Cocker" userId="9487af55-c9a1-461c-8c83-31d1d610ea20" providerId="ADAL" clId="{81389D06-3A0A-4F9A-92A6-C4FB2651227B}" dt="2025-02-11T16:46:29.268" v="17486" actId="20577"/>
          <ac:spMkLst>
            <pc:docMk/>
            <pc:sldMk cId="2909346795" sldId="731"/>
            <ac:spMk id="3" creationId="{DE26BD1F-1F44-A06B-3530-164954A4DC5C}"/>
          </ac:spMkLst>
        </pc:spChg>
        <pc:spChg chg="mod">
          <ac:chgData name="Laura Cocker" userId="9487af55-c9a1-461c-8c83-31d1d610ea20" providerId="ADAL" clId="{81389D06-3A0A-4F9A-92A6-C4FB2651227B}" dt="2025-02-05T08:50:26.349" v="6131" actId="1076"/>
          <ac:spMkLst>
            <pc:docMk/>
            <pc:sldMk cId="2909346795" sldId="731"/>
            <ac:spMk id="4" creationId="{EA69839A-083A-2411-A5B2-9B7750EB2701}"/>
          </ac:spMkLst>
        </pc:spChg>
        <pc:spChg chg="add mod">
          <ac:chgData name="Laura Cocker" userId="9487af55-c9a1-461c-8c83-31d1d610ea20" providerId="ADAL" clId="{81389D06-3A0A-4F9A-92A6-C4FB2651227B}" dt="2025-02-17T13:08:46.889" v="18649" actId="20577"/>
          <ac:spMkLst>
            <pc:docMk/>
            <pc:sldMk cId="2909346795" sldId="731"/>
            <ac:spMk id="5" creationId="{4E02F881-3F33-039C-0010-AC6DE5F9B23B}"/>
          </ac:spMkLst>
        </pc:spChg>
        <pc:spChg chg="add mod">
          <ac:chgData name="Laura Cocker" userId="9487af55-c9a1-461c-8c83-31d1d610ea20" providerId="ADAL" clId="{81389D06-3A0A-4F9A-92A6-C4FB2651227B}" dt="2025-02-05T08:56:33.027" v="6386" actId="20577"/>
          <ac:spMkLst>
            <pc:docMk/>
            <pc:sldMk cId="2909346795" sldId="731"/>
            <ac:spMk id="8" creationId="{E4E32BB4-5F52-C942-5C1C-B8C4CC09FAE6}"/>
          </ac:spMkLst>
        </pc:spChg>
        <pc:picChg chg="add mod">
          <ac:chgData name="Laura Cocker" userId="9487af55-c9a1-461c-8c83-31d1d610ea20" providerId="ADAL" clId="{81389D06-3A0A-4F9A-92A6-C4FB2651227B}" dt="2025-02-05T08:51:34.971" v="6135" actId="1076"/>
          <ac:picMkLst>
            <pc:docMk/>
            <pc:sldMk cId="2909346795" sldId="731"/>
            <ac:picMk id="6" creationId="{15347280-2A3B-658D-60E1-1DDE51293F9A}"/>
          </ac:picMkLst>
        </pc:picChg>
      </pc:sldChg>
      <pc:sldChg chg="modSp add mod ord modCm">
        <pc:chgData name="Laura Cocker" userId="9487af55-c9a1-461c-8c83-31d1d610ea20" providerId="ADAL" clId="{81389D06-3A0A-4F9A-92A6-C4FB2651227B}" dt="2025-02-17T12:45:37.963" v="18107" actId="1076"/>
        <pc:sldMkLst>
          <pc:docMk/>
          <pc:sldMk cId="3438990269" sldId="732"/>
        </pc:sldMkLst>
        <pc:spChg chg="mod">
          <ac:chgData name="Laura Cocker" userId="9487af55-c9a1-461c-8c83-31d1d610ea20" providerId="ADAL" clId="{81389D06-3A0A-4F9A-92A6-C4FB2651227B}" dt="2025-02-11T13:41:41.312" v="14334" actId="20577"/>
          <ac:spMkLst>
            <pc:docMk/>
            <pc:sldMk cId="3438990269" sldId="732"/>
            <ac:spMk id="2" creationId="{4CCFCD63-390A-8853-C9BD-59122859E812}"/>
          </ac:spMkLst>
        </pc:spChg>
        <pc:spChg chg="mod">
          <ac:chgData name="Laura Cocker" userId="9487af55-c9a1-461c-8c83-31d1d610ea20" providerId="ADAL" clId="{81389D06-3A0A-4F9A-92A6-C4FB2651227B}" dt="2025-02-17T12:45:17.683" v="18104" actId="20577"/>
          <ac:spMkLst>
            <pc:docMk/>
            <pc:sldMk cId="3438990269" sldId="732"/>
            <ac:spMk id="3" creationId="{5C55454F-9ACE-B0CF-8634-FDFE5F0F3250}"/>
          </ac:spMkLst>
        </pc:spChg>
        <pc:spChg chg="mod">
          <ac:chgData name="Laura Cocker" userId="9487af55-c9a1-461c-8c83-31d1d610ea20" providerId="ADAL" clId="{81389D06-3A0A-4F9A-92A6-C4FB2651227B}" dt="2025-02-17T12:45:37.963" v="18107" actId="1076"/>
          <ac:spMkLst>
            <pc:docMk/>
            <pc:sldMk cId="3438990269" sldId="732"/>
            <ac:spMk id="5" creationId="{4FFCFD10-FD05-248B-B672-1C7F885E8402}"/>
          </ac:spMkLst>
        </pc:spChg>
        <pc:extLst>
          <p:ext xmlns:p="http://schemas.openxmlformats.org/presentationml/2006/main" uri="{D6D511B9-2390-475A-947B-AFAB55BFBCF1}">
            <pc226:cmChg xmlns:pc226="http://schemas.microsoft.com/office/powerpoint/2022/06/main/command" chg="mod">
              <pc226:chgData name="Laura Cocker" userId="9487af55-c9a1-461c-8c83-31d1d610ea20" providerId="ADAL" clId="{81389D06-3A0A-4F9A-92A6-C4FB2651227B}" dt="2025-02-11T13:41:41.312" v="14334" actId="20577"/>
              <pc2:cmMkLst xmlns:pc2="http://schemas.microsoft.com/office/powerpoint/2019/9/main/command">
                <pc:docMk/>
                <pc:sldMk cId="3438990269" sldId="732"/>
                <pc2:cmMk id="{F711D5E3-F293-4D6D-86D0-6EE8A079E1D6}"/>
              </pc2:cmMkLst>
            </pc226:cmChg>
          </p:ext>
        </pc:extLst>
      </pc:sldChg>
      <pc:sldChg chg="addSp delSp modSp add mod ord">
        <pc:chgData name="Laura Cocker" userId="9487af55-c9a1-461c-8c83-31d1d610ea20" providerId="ADAL" clId="{81389D06-3A0A-4F9A-92A6-C4FB2651227B}" dt="2025-02-17T13:09:09.589" v="18657" actId="20577"/>
        <pc:sldMkLst>
          <pc:docMk/>
          <pc:sldMk cId="230838866" sldId="733"/>
        </pc:sldMkLst>
        <pc:spChg chg="add mod">
          <ac:chgData name="Laura Cocker" userId="9487af55-c9a1-461c-8c83-31d1d610ea20" providerId="ADAL" clId="{81389D06-3A0A-4F9A-92A6-C4FB2651227B}" dt="2025-02-17T13:09:09.589" v="18657" actId="20577"/>
          <ac:spMkLst>
            <pc:docMk/>
            <pc:sldMk cId="230838866" sldId="733"/>
            <ac:spMk id="2" creationId="{DCCA9296-F371-D3AF-118A-51600F89C763}"/>
          </ac:spMkLst>
        </pc:spChg>
        <pc:graphicFrameChg chg="add mod modGraphic">
          <ac:chgData name="Laura Cocker" userId="9487af55-c9a1-461c-8c83-31d1d610ea20" providerId="ADAL" clId="{81389D06-3A0A-4F9A-92A6-C4FB2651227B}" dt="2025-02-05T11:26:37.902" v="12164" actId="14734"/>
          <ac:graphicFrameMkLst>
            <pc:docMk/>
            <pc:sldMk cId="230838866" sldId="733"/>
            <ac:graphicFrameMk id="13" creationId="{C79AF7C7-3064-75FB-0FCC-E233994D05FF}"/>
          </ac:graphicFrameMkLst>
        </pc:graphicFrameChg>
      </pc:sldChg>
      <pc:sldChg chg="modSp del mod ord">
        <pc:chgData name="Laura Cocker" userId="9487af55-c9a1-461c-8c83-31d1d610ea20" providerId="ADAL" clId="{81389D06-3A0A-4F9A-92A6-C4FB2651227B}" dt="2025-02-11T15:15:59.723" v="14943" actId="47"/>
        <pc:sldMkLst>
          <pc:docMk/>
          <pc:sldMk cId="2308004311" sldId="734"/>
        </pc:sldMkLst>
        <pc:spChg chg="mod">
          <ac:chgData name="Laura Cocker" userId="9487af55-c9a1-461c-8c83-31d1d610ea20" providerId="ADAL" clId="{81389D06-3A0A-4F9A-92A6-C4FB2651227B}" dt="2025-02-10T16:37:05.841" v="14316" actId="14100"/>
          <ac:spMkLst>
            <pc:docMk/>
            <pc:sldMk cId="2308004311" sldId="734"/>
            <ac:spMk id="2" creationId="{534E9E14-1ADE-5356-BA47-C497960D9B6E}"/>
          </ac:spMkLst>
        </pc:spChg>
      </pc:sldChg>
      <pc:sldChg chg="modSp add del mod ord">
        <pc:chgData name="Laura Cocker" userId="9487af55-c9a1-461c-8c83-31d1d610ea20" providerId="ADAL" clId="{81389D06-3A0A-4F9A-92A6-C4FB2651227B}" dt="2025-02-11T15:58:42.990" v="15664" actId="47"/>
        <pc:sldMkLst>
          <pc:docMk/>
          <pc:sldMk cId="1934857419" sldId="735"/>
        </pc:sldMkLst>
        <pc:spChg chg="mod">
          <ac:chgData name="Laura Cocker" userId="9487af55-c9a1-461c-8c83-31d1d610ea20" providerId="ADAL" clId="{81389D06-3A0A-4F9A-92A6-C4FB2651227B}" dt="2025-02-11T15:06:36.486" v="14833" actId="1076"/>
          <ac:spMkLst>
            <pc:docMk/>
            <pc:sldMk cId="1934857419" sldId="735"/>
            <ac:spMk id="22" creationId="{A805FFFB-A7F8-D7CB-70E6-F5E5C8C2731C}"/>
          </ac:spMkLst>
        </pc:spChg>
      </pc:sldChg>
      <pc:sldChg chg="addSp delSp modSp add mod ord">
        <pc:chgData name="Laura Cocker" userId="9487af55-c9a1-461c-8c83-31d1d610ea20" providerId="ADAL" clId="{81389D06-3A0A-4F9A-92A6-C4FB2651227B}" dt="2025-02-17T12:36:24.390" v="17935" actId="1076"/>
        <pc:sldMkLst>
          <pc:docMk/>
          <pc:sldMk cId="1035311065" sldId="736"/>
        </pc:sldMkLst>
        <pc:spChg chg="add mod">
          <ac:chgData name="Laura Cocker" userId="9487af55-c9a1-461c-8c83-31d1d610ea20" providerId="ADAL" clId="{81389D06-3A0A-4F9A-92A6-C4FB2651227B}" dt="2025-02-11T15:58:32.555" v="15662" actId="20577"/>
          <ac:spMkLst>
            <pc:docMk/>
            <pc:sldMk cId="1035311065" sldId="736"/>
            <ac:spMk id="3" creationId="{ED73FEEB-AD38-3EFA-8F93-32992879E6B4}"/>
          </ac:spMkLst>
        </pc:spChg>
        <pc:spChg chg="del mod">
          <ac:chgData name="Laura Cocker" userId="9487af55-c9a1-461c-8c83-31d1d610ea20" providerId="ADAL" clId="{81389D06-3A0A-4F9A-92A6-C4FB2651227B}" dt="2025-02-11T15:11:49.071" v="14878"/>
          <ac:spMkLst>
            <pc:docMk/>
            <pc:sldMk cId="1035311065" sldId="736"/>
            <ac:spMk id="4" creationId="{F1991D63-68F8-C182-AD23-25D75A8766C6}"/>
          </ac:spMkLst>
        </pc:spChg>
        <pc:spChg chg="mod">
          <ac:chgData name="Laura Cocker" userId="9487af55-c9a1-461c-8c83-31d1d610ea20" providerId="ADAL" clId="{81389D06-3A0A-4F9A-92A6-C4FB2651227B}" dt="2025-02-11T15:55:26.946" v="15167" actId="14100"/>
          <ac:spMkLst>
            <pc:docMk/>
            <pc:sldMk cId="1035311065" sldId="736"/>
            <ac:spMk id="9" creationId="{B467333B-A860-E4D5-FA4A-7FD3A1C7B89C}"/>
          </ac:spMkLst>
        </pc:spChg>
        <pc:spChg chg="del">
          <ac:chgData name="Laura Cocker" userId="9487af55-c9a1-461c-8c83-31d1d610ea20" providerId="ADAL" clId="{81389D06-3A0A-4F9A-92A6-C4FB2651227B}" dt="2025-02-11T15:11:50.413" v="14879" actId="478"/>
          <ac:spMkLst>
            <pc:docMk/>
            <pc:sldMk cId="1035311065" sldId="736"/>
            <ac:spMk id="10" creationId="{715A2690-440C-2C11-1CF3-1ABF1707A07B}"/>
          </ac:spMkLst>
        </pc:spChg>
        <pc:spChg chg="add del">
          <ac:chgData name="Laura Cocker" userId="9487af55-c9a1-461c-8c83-31d1d610ea20" providerId="ADAL" clId="{81389D06-3A0A-4F9A-92A6-C4FB2651227B}" dt="2025-02-17T12:34:38.820" v="17906" actId="22"/>
          <ac:spMkLst>
            <pc:docMk/>
            <pc:sldMk cId="1035311065" sldId="736"/>
            <ac:spMk id="10" creationId="{9C46D6F6-456E-70B8-0BB0-2CFBDC3F5D8C}"/>
          </ac:spMkLst>
        </pc:spChg>
        <pc:spChg chg="add mod">
          <ac:chgData name="Laura Cocker" userId="9487af55-c9a1-461c-8c83-31d1d610ea20" providerId="ADAL" clId="{81389D06-3A0A-4F9A-92A6-C4FB2651227B}" dt="2025-02-17T12:36:00.991" v="17931" actId="255"/>
          <ac:spMkLst>
            <pc:docMk/>
            <pc:sldMk cId="1035311065" sldId="736"/>
            <ac:spMk id="12" creationId="{0277AA66-2DE5-689A-C511-52E75B54ECD6}"/>
          </ac:spMkLst>
        </pc:spChg>
        <pc:spChg chg="mod">
          <ac:chgData name="Laura Cocker" userId="9487af55-c9a1-461c-8c83-31d1d610ea20" providerId="ADAL" clId="{81389D06-3A0A-4F9A-92A6-C4FB2651227B}" dt="2025-02-17T12:35:06.994" v="17919" actId="20577"/>
          <ac:spMkLst>
            <pc:docMk/>
            <pc:sldMk cId="1035311065" sldId="736"/>
            <ac:spMk id="14" creationId="{549366C8-580A-3816-850B-CA2BB7A5D0F3}"/>
          </ac:spMkLst>
        </pc:spChg>
        <pc:spChg chg="mod">
          <ac:chgData name="Laura Cocker" userId="9487af55-c9a1-461c-8c83-31d1d610ea20" providerId="ADAL" clId="{81389D06-3A0A-4F9A-92A6-C4FB2651227B}" dt="2025-02-17T12:35:10.833" v="17921" actId="20577"/>
          <ac:spMkLst>
            <pc:docMk/>
            <pc:sldMk cId="1035311065" sldId="736"/>
            <ac:spMk id="15" creationId="{F8A97278-BEC6-46E1-8699-20E36E3901FD}"/>
          </ac:spMkLst>
        </pc:spChg>
        <pc:spChg chg="mod">
          <ac:chgData name="Laura Cocker" userId="9487af55-c9a1-461c-8c83-31d1d610ea20" providerId="ADAL" clId="{81389D06-3A0A-4F9A-92A6-C4FB2651227B}" dt="2025-02-17T12:35:12.453" v="17922" actId="20577"/>
          <ac:spMkLst>
            <pc:docMk/>
            <pc:sldMk cId="1035311065" sldId="736"/>
            <ac:spMk id="19" creationId="{B584C0AF-8679-1993-4908-09D2D9AB43D6}"/>
          </ac:spMkLst>
        </pc:spChg>
        <pc:spChg chg="add mod">
          <ac:chgData name="Laura Cocker" userId="9487af55-c9a1-461c-8c83-31d1d610ea20" providerId="ADAL" clId="{81389D06-3A0A-4F9A-92A6-C4FB2651227B}" dt="2025-02-17T12:36:07.812" v="17933" actId="255"/>
          <ac:spMkLst>
            <pc:docMk/>
            <pc:sldMk cId="1035311065" sldId="736"/>
            <ac:spMk id="22" creationId="{5F7FAB9B-6138-A7AB-AAD5-4AEF82A3BB16}"/>
          </ac:spMkLst>
        </pc:spChg>
        <pc:spChg chg="add mod">
          <ac:chgData name="Laura Cocker" userId="9487af55-c9a1-461c-8c83-31d1d610ea20" providerId="ADAL" clId="{81389D06-3A0A-4F9A-92A6-C4FB2651227B}" dt="2025-02-17T12:36:18.312" v="17934" actId="255"/>
          <ac:spMkLst>
            <pc:docMk/>
            <pc:sldMk cId="1035311065" sldId="736"/>
            <ac:spMk id="24" creationId="{4F26157E-9346-EFBE-CA3E-2AA6365ED555}"/>
          </ac:spMkLst>
        </pc:spChg>
        <pc:grpChg chg="mod">
          <ac:chgData name="Laura Cocker" userId="9487af55-c9a1-461c-8c83-31d1d610ea20" providerId="ADAL" clId="{81389D06-3A0A-4F9A-92A6-C4FB2651227B}" dt="2025-02-17T12:34:56.981" v="17915" actId="1076"/>
          <ac:grpSpMkLst>
            <pc:docMk/>
            <pc:sldMk cId="1035311065" sldId="736"/>
            <ac:grpSpMk id="20" creationId="{5B0890E3-1E87-CE51-0C1F-3F7407C9B13B}"/>
          </ac:grpSpMkLst>
        </pc:grpChg>
        <pc:picChg chg="add mod">
          <ac:chgData name="Laura Cocker" userId="9487af55-c9a1-461c-8c83-31d1d610ea20" providerId="ADAL" clId="{81389D06-3A0A-4F9A-92A6-C4FB2651227B}" dt="2025-02-17T12:36:24.390" v="17935" actId="1076"/>
          <ac:picMkLst>
            <pc:docMk/>
            <pc:sldMk cId="1035311065" sldId="736"/>
            <ac:picMk id="2" creationId="{FACA748D-8C9A-0BDB-82FB-8AD7F07AE2CB}"/>
          </ac:picMkLst>
        </pc:picChg>
      </pc:sldChg>
      <pc:sldChg chg="addSp delSp modSp add mod ord">
        <pc:chgData name="Laura Cocker" userId="9487af55-c9a1-461c-8c83-31d1d610ea20" providerId="ADAL" clId="{81389D06-3A0A-4F9A-92A6-C4FB2651227B}" dt="2025-02-17T12:38:29.771" v="17971" actId="20577"/>
        <pc:sldMkLst>
          <pc:docMk/>
          <pc:sldMk cId="3456679491" sldId="737"/>
        </pc:sldMkLst>
        <pc:spChg chg="add mod">
          <ac:chgData name="Laura Cocker" userId="9487af55-c9a1-461c-8c83-31d1d610ea20" providerId="ADAL" clId="{81389D06-3A0A-4F9A-92A6-C4FB2651227B}" dt="2025-02-17T12:38:17.231" v="17960" actId="255"/>
          <ac:spMkLst>
            <pc:docMk/>
            <pc:sldMk cId="3456679491" sldId="737"/>
            <ac:spMk id="3" creationId="{01DDE17D-A012-0A3D-9ED0-94E04101DE48}"/>
          </ac:spMkLst>
        </pc:spChg>
        <pc:spChg chg="add del mod">
          <ac:chgData name="Laura Cocker" userId="9487af55-c9a1-461c-8c83-31d1d610ea20" providerId="ADAL" clId="{81389D06-3A0A-4F9A-92A6-C4FB2651227B}" dt="2025-02-11T15:13:16.252" v="14907" actId="478"/>
          <ac:spMkLst>
            <pc:docMk/>
            <pc:sldMk cId="3456679491" sldId="737"/>
            <ac:spMk id="3" creationId="{064F27C1-AFC0-416A-D86D-E7182F3F78FB}"/>
          </ac:spMkLst>
        </pc:spChg>
        <pc:spChg chg="add del mod">
          <ac:chgData name="Laura Cocker" userId="9487af55-c9a1-461c-8c83-31d1d610ea20" providerId="ADAL" clId="{81389D06-3A0A-4F9A-92A6-C4FB2651227B}" dt="2025-02-11T15:13:16.252" v="14907" actId="478"/>
          <ac:spMkLst>
            <pc:docMk/>
            <pc:sldMk cId="3456679491" sldId="737"/>
            <ac:spMk id="4" creationId="{98E9401F-5AE0-C255-465C-CA6963923B23}"/>
          </ac:spMkLst>
        </pc:spChg>
        <pc:spChg chg="mod">
          <ac:chgData name="Laura Cocker" userId="9487af55-c9a1-461c-8c83-31d1d610ea20" providerId="ADAL" clId="{81389D06-3A0A-4F9A-92A6-C4FB2651227B}" dt="2025-02-17T12:37:22.598" v="17949" actId="20577"/>
          <ac:spMkLst>
            <pc:docMk/>
            <pc:sldMk cId="3456679491" sldId="737"/>
            <ac:spMk id="7" creationId="{B260D9B3-263E-C759-D6E3-58EA21DC82FC}"/>
          </ac:spMkLst>
        </pc:spChg>
        <pc:spChg chg="mod">
          <ac:chgData name="Laura Cocker" userId="9487af55-c9a1-461c-8c83-31d1d610ea20" providerId="ADAL" clId="{81389D06-3A0A-4F9A-92A6-C4FB2651227B}" dt="2025-02-17T12:37:13.271" v="17946" actId="20577"/>
          <ac:spMkLst>
            <pc:docMk/>
            <pc:sldMk cId="3456679491" sldId="737"/>
            <ac:spMk id="8" creationId="{0E82CC38-E23F-B028-A8B5-4851BED34001}"/>
          </ac:spMkLst>
        </pc:spChg>
        <pc:spChg chg="mod">
          <ac:chgData name="Laura Cocker" userId="9487af55-c9a1-461c-8c83-31d1d610ea20" providerId="ADAL" clId="{81389D06-3A0A-4F9A-92A6-C4FB2651227B}" dt="2025-02-11T15:12:45.236" v="14902" actId="20577"/>
          <ac:spMkLst>
            <pc:docMk/>
            <pc:sldMk cId="3456679491" sldId="737"/>
            <ac:spMk id="9" creationId="{B467333B-A860-E4D5-FA4A-7FD3A1C7B89C}"/>
          </ac:spMkLst>
        </pc:spChg>
        <pc:spChg chg="add del mod">
          <ac:chgData name="Laura Cocker" userId="9487af55-c9a1-461c-8c83-31d1d610ea20" providerId="ADAL" clId="{81389D06-3A0A-4F9A-92A6-C4FB2651227B}" dt="2025-02-11T15:13:16.252" v="14907" actId="478"/>
          <ac:spMkLst>
            <pc:docMk/>
            <pc:sldMk cId="3456679491" sldId="737"/>
            <ac:spMk id="10" creationId="{661DEEE2-C0A6-1823-5B29-EFF3FADFF430}"/>
          </ac:spMkLst>
        </pc:spChg>
        <pc:spChg chg="add mod">
          <ac:chgData name="Laura Cocker" userId="9487af55-c9a1-461c-8c83-31d1d610ea20" providerId="ADAL" clId="{81389D06-3A0A-4F9A-92A6-C4FB2651227B}" dt="2025-02-17T12:38:09.591" v="17958" actId="255"/>
          <ac:spMkLst>
            <pc:docMk/>
            <pc:sldMk cId="3456679491" sldId="737"/>
            <ac:spMk id="10" creationId="{6705E583-BA43-0742-4C18-0C55D180774E}"/>
          </ac:spMkLst>
        </pc:spChg>
        <pc:spChg chg="add del mod">
          <ac:chgData name="Laura Cocker" userId="9487af55-c9a1-461c-8c83-31d1d610ea20" providerId="ADAL" clId="{81389D06-3A0A-4F9A-92A6-C4FB2651227B}" dt="2025-02-11T15:13:16.252" v="14907" actId="478"/>
          <ac:spMkLst>
            <pc:docMk/>
            <pc:sldMk cId="3456679491" sldId="737"/>
            <ac:spMk id="11" creationId="{6E13FC8B-44B1-2646-B395-F0FCFE1C07F1}"/>
          </ac:spMkLst>
        </pc:spChg>
        <pc:spChg chg="add mod">
          <ac:chgData name="Laura Cocker" userId="9487af55-c9a1-461c-8c83-31d1d610ea20" providerId="ADAL" clId="{81389D06-3A0A-4F9A-92A6-C4FB2651227B}" dt="2025-02-17T12:37:59.127" v="17956" actId="255"/>
          <ac:spMkLst>
            <pc:docMk/>
            <pc:sldMk cId="3456679491" sldId="737"/>
            <ac:spMk id="12" creationId="{3FE7FD37-19B1-033D-2E26-A06F35A1A40E}"/>
          </ac:spMkLst>
        </pc:spChg>
        <pc:spChg chg="add del mod">
          <ac:chgData name="Laura Cocker" userId="9487af55-c9a1-461c-8c83-31d1d610ea20" providerId="ADAL" clId="{81389D06-3A0A-4F9A-92A6-C4FB2651227B}" dt="2025-02-11T15:13:16.252" v="14907" actId="478"/>
          <ac:spMkLst>
            <pc:docMk/>
            <pc:sldMk cId="3456679491" sldId="737"/>
            <ac:spMk id="12" creationId="{DF497F6B-7754-1106-3B48-9514CED4AF4A}"/>
          </ac:spMkLst>
        </pc:spChg>
        <pc:spChg chg="mod">
          <ac:chgData name="Laura Cocker" userId="9487af55-c9a1-461c-8c83-31d1d610ea20" providerId="ADAL" clId="{81389D06-3A0A-4F9A-92A6-C4FB2651227B}" dt="2025-02-17T12:37:07.602" v="17944" actId="20577"/>
          <ac:spMkLst>
            <pc:docMk/>
            <pc:sldMk cId="3456679491" sldId="737"/>
            <ac:spMk id="13" creationId="{43FAE1CB-ADAE-8CC4-667D-597E10D668E3}"/>
          </ac:spMkLst>
        </pc:spChg>
        <pc:spChg chg="mod">
          <ac:chgData name="Laura Cocker" userId="9487af55-c9a1-461c-8c83-31d1d610ea20" providerId="ADAL" clId="{81389D06-3A0A-4F9A-92A6-C4FB2651227B}" dt="2025-02-17T12:37:15.571" v="17947" actId="20577"/>
          <ac:spMkLst>
            <pc:docMk/>
            <pc:sldMk cId="3456679491" sldId="737"/>
            <ac:spMk id="16" creationId="{1B9337B9-8F35-4ED3-DDF2-5B028B2BCB3F}"/>
          </ac:spMkLst>
        </pc:spChg>
        <pc:spChg chg="mod">
          <ac:chgData name="Laura Cocker" userId="9487af55-c9a1-461c-8c83-31d1d610ea20" providerId="ADAL" clId="{81389D06-3A0A-4F9A-92A6-C4FB2651227B}" dt="2025-02-17T12:36:51.410" v="17939" actId="20577"/>
          <ac:spMkLst>
            <pc:docMk/>
            <pc:sldMk cId="3456679491" sldId="737"/>
            <ac:spMk id="17" creationId="{F4CDBFF7-4359-C057-C27C-ED98E6152718}"/>
          </ac:spMkLst>
        </pc:spChg>
        <pc:spChg chg="mod">
          <ac:chgData name="Laura Cocker" userId="9487af55-c9a1-461c-8c83-31d1d610ea20" providerId="ADAL" clId="{81389D06-3A0A-4F9A-92A6-C4FB2651227B}" dt="2025-02-17T12:37:01.001" v="17942" actId="20577"/>
          <ac:spMkLst>
            <pc:docMk/>
            <pc:sldMk cId="3456679491" sldId="737"/>
            <ac:spMk id="18" creationId="{8AD85718-059C-9958-675E-E7D3F6D13DB2}"/>
          </ac:spMkLst>
        </pc:spChg>
        <pc:spChg chg="add del mod">
          <ac:chgData name="Laura Cocker" userId="9487af55-c9a1-461c-8c83-31d1d610ea20" providerId="ADAL" clId="{81389D06-3A0A-4F9A-92A6-C4FB2651227B}" dt="2025-02-11T15:13:16.252" v="14907" actId="478"/>
          <ac:spMkLst>
            <pc:docMk/>
            <pc:sldMk cId="3456679491" sldId="737"/>
            <ac:spMk id="21" creationId="{F8F2168E-0956-1833-760D-23DA9589BC89}"/>
          </ac:spMkLst>
        </pc:spChg>
        <pc:spChg chg="add mod">
          <ac:chgData name="Laura Cocker" userId="9487af55-c9a1-461c-8c83-31d1d610ea20" providerId="ADAL" clId="{81389D06-3A0A-4F9A-92A6-C4FB2651227B}" dt="2025-02-11T16:01:52.779" v="15947" actId="20577"/>
          <ac:spMkLst>
            <pc:docMk/>
            <pc:sldMk cId="3456679491" sldId="737"/>
            <ac:spMk id="23" creationId="{41112D98-0C77-3EBF-26B6-48E5B72E190C}"/>
          </ac:spMkLst>
        </pc:spChg>
        <pc:spChg chg="add mod">
          <ac:chgData name="Laura Cocker" userId="9487af55-c9a1-461c-8c83-31d1d610ea20" providerId="ADAL" clId="{81389D06-3A0A-4F9A-92A6-C4FB2651227B}" dt="2025-02-17T12:37:50.547" v="17954" actId="255"/>
          <ac:spMkLst>
            <pc:docMk/>
            <pc:sldMk cId="3456679491" sldId="737"/>
            <ac:spMk id="24" creationId="{C5CC0CBA-71F1-0EF5-AE8E-4E281B59A237}"/>
          </ac:spMkLst>
        </pc:spChg>
        <pc:spChg chg="add mod">
          <ac:chgData name="Laura Cocker" userId="9487af55-c9a1-461c-8c83-31d1d610ea20" providerId="ADAL" clId="{81389D06-3A0A-4F9A-92A6-C4FB2651227B}" dt="2025-02-17T12:37:36.903" v="17952" actId="255"/>
          <ac:spMkLst>
            <pc:docMk/>
            <pc:sldMk cId="3456679491" sldId="737"/>
            <ac:spMk id="26" creationId="{F055C68E-EE04-211D-D215-DEAE85D07D08}"/>
          </ac:spMkLst>
        </pc:spChg>
        <pc:spChg chg="add mod">
          <ac:chgData name="Laura Cocker" userId="9487af55-c9a1-461c-8c83-31d1d610ea20" providerId="ADAL" clId="{81389D06-3A0A-4F9A-92A6-C4FB2651227B}" dt="2025-02-17T12:38:29.771" v="17971" actId="20577"/>
          <ac:spMkLst>
            <pc:docMk/>
            <pc:sldMk cId="3456679491" sldId="737"/>
            <ac:spMk id="27" creationId="{CDB6DD91-0297-9BDA-8B7E-9AD6C4A2DBFB}"/>
          </ac:spMkLst>
        </pc:spChg>
        <pc:grpChg chg="mod">
          <ac:chgData name="Laura Cocker" userId="9487af55-c9a1-461c-8c83-31d1d610ea20" providerId="ADAL" clId="{81389D06-3A0A-4F9A-92A6-C4FB2651227B}" dt="2025-02-17T12:36:56.526" v="17941" actId="1076"/>
          <ac:grpSpMkLst>
            <pc:docMk/>
            <pc:sldMk cId="3456679491" sldId="737"/>
            <ac:grpSpMk id="20" creationId="{5B0890E3-1E87-CE51-0C1F-3F7407C9B13B}"/>
          </ac:grpSpMkLst>
        </pc:grpChg>
        <pc:picChg chg="del">
          <ac:chgData name="Laura Cocker" userId="9487af55-c9a1-461c-8c83-31d1d610ea20" providerId="ADAL" clId="{81389D06-3A0A-4F9A-92A6-C4FB2651227B}" dt="2025-02-11T15:13:03.505" v="14905" actId="478"/>
          <ac:picMkLst>
            <pc:docMk/>
            <pc:sldMk cId="3456679491" sldId="737"/>
            <ac:picMk id="2" creationId="{FACA748D-8C9A-0BDB-82FB-8AD7F07AE2CB}"/>
          </ac:picMkLst>
        </pc:picChg>
        <pc:picChg chg="add mod">
          <ac:chgData name="Laura Cocker" userId="9487af55-c9a1-461c-8c83-31d1d610ea20" providerId="ADAL" clId="{81389D06-3A0A-4F9A-92A6-C4FB2651227B}" dt="2025-02-17T12:37:27.074" v="17950" actId="1076"/>
          <ac:picMkLst>
            <pc:docMk/>
            <pc:sldMk cId="3456679491" sldId="737"/>
            <ac:picMk id="22" creationId="{247DCCDA-66DE-E0CF-D3F0-38B99C6275B0}"/>
          </ac:picMkLst>
        </pc:picChg>
      </pc:sldChg>
      <pc:sldChg chg="modSp add mod ord">
        <pc:chgData name="Laura Cocker" userId="9487af55-c9a1-461c-8c83-31d1d610ea20" providerId="ADAL" clId="{81389D06-3A0A-4F9A-92A6-C4FB2651227B}" dt="2025-02-17T12:38:40.989" v="17972" actId="255"/>
        <pc:sldMkLst>
          <pc:docMk/>
          <pc:sldMk cId="953652543" sldId="738"/>
        </pc:sldMkLst>
        <pc:spChg chg="mod">
          <ac:chgData name="Laura Cocker" userId="9487af55-c9a1-461c-8c83-31d1d610ea20" providerId="ADAL" clId="{81389D06-3A0A-4F9A-92A6-C4FB2651227B}" dt="2025-02-11T15:55:10.326" v="15166" actId="20577"/>
          <ac:spMkLst>
            <pc:docMk/>
            <pc:sldMk cId="953652543" sldId="738"/>
            <ac:spMk id="4" creationId="{F1991D63-68F8-C182-AD23-25D75A8766C6}"/>
          </ac:spMkLst>
        </pc:spChg>
        <pc:spChg chg="mod">
          <ac:chgData name="Laura Cocker" userId="9487af55-c9a1-461c-8c83-31d1d610ea20" providerId="ADAL" clId="{81389D06-3A0A-4F9A-92A6-C4FB2651227B}" dt="2025-02-17T12:34:12.875" v="17902" actId="20577"/>
          <ac:spMkLst>
            <pc:docMk/>
            <pc:sldMk cId="953652543" sldId="738"/>
            <ac:spMk id="6" creationId="{CDB912BA-60D9-5850-E492-0FD280427A29}"/>
          </ac:spMkLst>
        </pc:spChg>
        <pc:spChg chg="mod">
          <ac:chgData name="Laura Cocker" userId="9487af55-c9a1-461c-8c83-31d1d610ea20" providerId="ADAL" clId="{81389D06-3A0A-4F9A-92A6-C4FB2651227B}" dt="2025-02-11T15:16:33.306" v="14946" actId="14100"/>
          <ac:spMkLst>
            <pc:docMk/>
            <pc:sldMk cId="953652543" sldId="738"/>
            <ac:spMk id="9" creationId="{B467333B-A860-E4D5-FA4A-7FD3A1C7B89C}"/>
          </ac:spMkLst>
        </pc:spChg>
        <pc:spChg chg="mod">
          <ac:chgData name="Laura Cocker" userId="9487af55-c9a1-461c-8c83-31d1d610ea20" providerId="ADAL" clId="{81389D06-3A0A-4F9A-92A6-C4FB2651227B}" dt="2025-02-17T12:38:40.989" v="17972" actId="255"/>
          <ac:spMkLst>
            <pc:docMk/>
            <pc:sldMk cId="953652543" sldId="738"/>
            <ac:spMk id="10" creationId="{715A2690-440C-2C11-1CF3-1ABF1707A07B}"/>
          </ac:spMkLst>
        </pc:spChg>
        <pc:grpChg chg="mod">
          <ac:chgData name="Laura Cocker" userId="9487af55-c9a1-461c-8c83-31d1d610ea20" providerId="ADAL" clId="{81389D06-3A0A-4F9A-92A6-C4FB2651227B}" dt="2025-02-17T12:33:08.535" v="17886" actId="14100"/>
          <ac:grpSpMkLst>
            <pc:docMk/>
            <pc:sldMk cId="953652543" sldId="738"/>
            <ac:grpSpMk id="20" creationId="{5B0890E3-1E87-CE51-0C1F-3F7407C9B13B}"/>
          </ac:grpSpMkLst>
        </pc:grpChg>
      </pc:sldChg>
    </pc:docChg>
  </pc:docChgLst>
  <pc:docChgLst>
    <pc:chgData name="Sophie Norton" userId="ebf5a319-8398-4733-89c8-a792b6768aa5" providerId="ADAL" clId="{B1A996BA-E83A-491B-9C05-B2C9B323E7EB}"/>
    <pc:docChg chg="custSel modSld">
      <pc:chgData name="Sophie Norton" userId="ebf5a319-8398-4733-89c8-a792b6768aa5" providerId="ADAL" clId="{B1A996BA-E83A-491B-9C05-B2C9B323E7EB}" dt="2025-03-18T12:36:56.607" v="401" actId="1037"/>
      <pc:docMkLst>
        <pc:docMk/>
      </pc:docMkLst>
      <pc:sldChg chg="modSp mod">
        <pc:chgData name="Sophie Norton" userId="ebf5a319-8398-4733-89c8-a792b6768aa5" providerId="ADAL" clId="{B1A996BA-E83A-491B-9C05-B2C9B323E7EB}" dt="2025-03-18T12:36:56.607" v="401" actId="1037"/>
        <pc:sldMkLst>
          <pc:docMk/>
          <pc:sldMk cId="1978501009" sldId="333"/>
        </pc:sldMkLst>
        <pc:spChg chg="mod">
          <ac:chgData name="Sophie Norton" userId="ebf5a319-8398-4733-89c8-a792b6768aa5" providerId="ADAL" clId="{B1A996BA-E83A-491B-9C05-B2C9B323E7EB}" dt="2025-03-18T12:36:56.607" v="401" actId="1037"/>
          <ac:spMkLst>
            <pc:docMk/>
            <pc:sldMk cId="1978501009" sldId="333"/>
            <ac:spMk id="2" creationId="{BAF7ABA2-9339-7012-DB9A-A346D65E3368}"/>
          </ac:spMkLst>
        </pc:spChg>
      </pc:sldChg>
      <pc:sldChg chg="modSp mod">
        <pc:chgData name="Sophie Norton" userId="ebf5a319-8398-4733-89c8-a792b6768aa5" providerId="ADAL" clId="{B1A996BA-E83A-491B-9C05-B2C9B323E7EB}" dt="2025-03-18T12:22:21.998" v="30" actId="20577"/>
        <pc:sldMkLst>
          <pc:docMk/>
          <pc:sldMk cId="998329199" sldId="715"/>
        </pc:sldMkLst>
        <pc:spChg chg="mod">
          <ac:chgData name="Sophie Norton" userId="ebf5a319-8398-4733-89c8-a792b6768aa5" providerId="ADAL" clId="{B1A996BA-E83A-491B-9C05-B2C9B323E7EB}" dt="2025-03-18T12:22:21.998" v="30" actId="20577"/>
          <ac:spMkLst>
            <pc:docMk/>
            <pc:sldMk cId="998329199" sldId="715"/>
            <ac:spMk id="12" creationId="{E8DFEA5E-A4E8-BEE8-8247-8F046EF21FEE}"/>
          </ac:spMkLst>
        </pc:spChg>
      </pc:sldChg>
      <pc:sldChg chg="modSp mod">
        <pc:chgData name="Sophie Norton" userId="ebf5a319-8398-4733-89c8-a792b6768aa5" providerId="ADAL" clId="{B1A996BA-E83A-491B-9C05-B2C9B323E7EB}" dt="2025-03-18T12:23:07.031" v="32" actId="313"/>
        <pc:sldMkLst>
          <pc:docMk/>
          <pc:sldMk cId="3153683509" sldId="716"/>
        </pc:sldMkLst>
        <pc:spChg chg="mod">
          <ac:chgData name="Sophie Norton" userId="ebf5a319-8398-4733-89c8-a792b6768aa5" providerId="ADAL" clId="{B1A996BA-E83A-491B-9C05-B2C9B323E7EB}" dt="2025-03-18T12:23:07.031" v="32" actId="313"/>
          <ac:spMkLst>
            <pc:docMk/>
            <pc:sldMk cId="3153683509" sldId="716"/>
            <ac:spMk id="4" creationId="{B9BCA6B6-B1B1-2892-7E99-51DFFAAFA83A}"/>
          </ac:spMkLst>
        </pc:spChg>
      </pc:sldChg>
      <pc:sldChg chg="modSp mod">
        <pc:chgData name="Sophie Norton" userId="ebf5a319-8398-4733-89c8-a792b6768aa5" providerId="ADAL" clId="{B1A996BA-E83A-491B-9C05-B2C9B323E7EB}" dt="2025-03-18T12:23:54.182" v="34" actId="313"/>
        <pc:sldMkLst>
          <pc:docMk/>
          <pc:sldMk cId="1671173165" sldId="717"/>
        </pc:sldMkLst>
        <pc:spChg chg="mod">
          <ac:chgData name="Sophie Norton" userId="ebf5a319-8398-4733-89c8-a792b6768aa5" providerId="ADAL" clId="{B1A996BA-E83A-491B-9C05-B2C9B323E7EB}" dt="2025-03-18T12:23:54.182" v="34" actId="313"/>
          <ac:spMkLst>
            <pc:docMk/>
            <pc:sldMk cId="1671173165" sldId="717"/>
            <ac:spMk id="4" creationId="{EA69839A-083A-2411-A5B2-9B7750EB2701}"/>
          </ac:spMkLst>
        </pc:spChg>
      </pc:sldChg>
      <pc:sldChg chg="modSp mod modCm">
        <pc:chgData name="Sophie Norton" userId="ebf5a319-8398-4733-89c8-a792b6768aa5" providerId="ADAL" clId="{B1A996BA-E83A-491B-9C05-B2C9B323E7EB}" dt="2025-03-18T12:25:37.318" v="69" actId="20577"/>
        <pc:sldMkLst>
          <pc:docMk/>
          <pc:sldMk cId="716237371" sldId="719"/>
        </pc:sldMkLst>
        <pc:spChg chg="mod">
          <ac:chgData name="Sophie Norton" userId="ebf5a319-8398-4733-89c8-a792b6768aa5" providerId="ADAL" clId="{B1A996BA-E83A-491B-9C05-B2C9B323E7EB}" dt="2025-03-18T12:24:48.475" v="37" actId="20577"/>
          <ac:spMkLst>
            <pc:docMk/>
            <pc:sldMk cId="716237371" sldId="719"/>
            <ac:spMk id="3" creationId="{DE26BD1F-1F44-A06B-3530-164954A4DC5C}"/>
          </ac:spMkLst>
        </pc:spChg>
        <pc:spChg chg="mod">
          <ac:chgData name="Sophie Norton" userId="ebf5a319-8398-4733-89c8-a792b6768aa5" providerId="ADAL" clId="{B1A996BA-E83A-491B-9C05-B2C9B323E7EB}" dt="2025-03-18T12:25:37.318" v="69" actId="20577"/>
          <ac:spMkLst>
            <pc:docMk/>
            <pc:sldMk cId="716237371" sldId="719"/>
            <ac:spMk id="4" creationId="{EA69839A-083A-2411-A5B2-9B7750EB2701}"/>
          </ac:spMkLst>
        </pc:spChg>
        <pc:extLst>
          <p:ext xmlns:p="http://schemas.openxmlformats.org/presentationml/2006/main" uri="{D6D511B9-2390-475A-947B-AFAB55BFBCF1}">
            <pc226:cmChg xmlns:pc226="http://schemas.microsoft.com/office/powerpoint/2022/06/main/command" chg="mod">
              <pc226:chgData name="Sophie Norton" userId="ebf5a319-8398-4733-89c8-a792b6768aa5" providerId="ADAL" clId="{B1A996BA-E83A-491B-9C05-B2C9B323E7EB}" dt="2025-03-18T12:24:48.475" v="37" actId="20577"/>
              <pc2:cmMkLst xmlns:pc2="http://schemas.microsoft.com/office/powerpoint/2019/9/main/command">
                <pc:docMk/>
                <pc:sldMk cId="716237371" sldId="719"/>
                <pc2:cmMk id="{1E9AF830-D61A-40E1-AF93-246F9D3DD045}"/>
              </pc2:cmMkLst>
            </pc226:cmChg>
            <pc226:cmChg xmlns:pc226="http://schemas.microsoft.com/office/powerpoint/2022/06/main/command" chg="mod">
              <pc226:chgData name="Sophie Norton" userId="ebf5a319-8398-4733-89c8-a792b6768aa5" providerId="ADAL" clId="{B1A996BA-E83A-491B-9C05-B2C9B323E7EB}" dt="2025-03-18T12:24:48.475" v="37" actId="20577"/>
              <pc2:cmMkLst xmlns:pc2="http://schemas.microsoft.com/office/powerpoint/2019/9/main/command">
                <pc:docMk/>
                <pc:sldMk cId="716237371" sldId="719"/>
                <pc2:cmMk id="{2B5C78AC-9AB8-466C-992A-DB6BD753CBBB}"/>
              </pc2:cmMkLst>
            </pc226:cmChg>
          </p:ext>
        </pc:extLst>
      </pc:sldChg>
      <pc:sldChg chg="modSp mod">
        <pc:chgData name="Sophie Norton" userId="ebf5a319-8398-4733-89c8-a792b6768aa5" providerId="ADAL" clId="{B1A996BA-E83A-491B-9C05-B2C9B323E7EB}" dt="2025-03-18T12:26:30.015" v="131" actId="20577"/>
        <pc:sldMkLst>
          <pc:docMk/>
          <pc:sldMk cId="681769970" sldId="721"/>
        </pc:sldMkLst>
        <pc:spChg chg="mod">
          <ac:chgData name="Sophie Norton" userId="ebf5a319-8398-4733-89c8-a792b6768aa5" providerId="ADAL" clId="{B1A996BA-E83A-491B-9C05-B2C9B323E7EB}" dt="2025-03-18T12:26:30.015" v="131" actId="20577"/>
          <ac:spMkLst>
            <pc:docMk/>
            <pc:sldMk cId="681769970" sldId="721"/>
            <ac:spMk id="3" creationId="{DE26BD1F-1F44-A06B-3530-164954A4DC5C}"/>
          </ac:spMkLst>
        </pc:spChg>
      </pc:sldChg>
      <pc:sldChg chg="modSp mod">
        <pc:chgData name="Sophie Norton" userId="ebf5a319-8398-4733-89c8-a792b6768aa5" providerId="ADAL" clId="{B1A996BA-E83A-491B-9C05-B2C9B323E7EB}" dt="2025-03-18T12:33:36.438" v="223" actId="20577"/>
        <pc:sldMkLst>
          <pc:docMk/>
          <pc:sldMk cId="896718142" sldId="723"/>
        </pc:sldMkLst>
        <pc:spChg chg="mod">
          <ac:chgData name="Sophie Norton" userId="ebf5a319-8398-4733-89c8-a792b6768aa5" providerId="ADAL" clId="{B1A996BA-E83A-491B-9C05-B2C9B323E7EB}" dt="2025-03-18T12:33:36.438" v="223" actId="20577"/>
          <ac:spMkLst>
            <pc:docMk/>
            <pc:sldMk cId="896718142" sldId="723"/>
            <ac:spMk id="5" creationId="{F01D03D8-20DB-F37B-D58A-7A5E3DF3D600}"/>
          </ac:spMkLst>
        </pc:spChg>
      </pc:sldChg>
      <pc:sldChg chg="modSp mod">
        <pc:chgData name="Sophie Norton" userId="ebf5a319-8398-4733-89c8-a792b6768aa5" providerId="ADAL" clId="{B1A996BA-E83A-491B-9C05-B2C9B323E7EB}" dt="2025-03-18T12:35:19.378" v="389"/>
        <pc:sldMkLst>
          <pc:docMk/>
          <pc:sldMk cId="139933766" sldId="725"/>
        </pc:sldMkLst>
        <pc:spChg chg="mod">
          <ac:chgData name="Sophie Norton" userId="ebf5a319-8398-4733-89c8-a792b6768aa5" providerId="ADAL" clId="{B1A996BA-E83A-491B-9C05-B2C9B323E7EB}" dt="2025-03-18T12:34:49.336" v="387" actId="20577"/>
          <ac:spMkLst>
            <pc:docMk/>
            <pc:sldMk cId="139933766" sldId="725"/>
            <ac:spMk id="3" creationId="{DE26BD1F-1F44-A06B-3530-164954A4DC5C}"/>
          </ac:spMkLst>
        </pc:spChg>
        <pc:spChg chg="mod">
          <ac:chgData name="Sophie Norton" userId="ebf5a319-8398-4733-89c8-a792b6768aa5" providerId="ADAL" clId="{B1A996BA-E83A-491B-9C05-B2C9B323E7EB}" dt="2025-03-18T12:35:19.378" v="389"/>
          <ac:spMkLst>
            <pc:docMk/>
            <pc:sldMk cId="139933766" sldId="725"/>
            <ac:spMk id="5" creationId="{F01D03D8-20DB-F37B-D58A-7A5E3DF3D600}"/>
          </ac:spMkLst>
        </pc:spChg>
      </pc:sldChg>
      <pc:sldChg chg="modSp mod">
        <pc:chgData name="Sophie Norton" userId="ebf5a319-8398-4733-89c8-a792b6768aa5" providerId="ADAL" clId="{B1A996BA-E83A-491B-9C05-B2C9B323E7EB}" dt="2025-03-18T12:19:51.208" v="6" actId="20577"/>
        <pc:sldMkLst>
          <pc:docMk/>
          <pc:sldMk cId="3438990269" sldId="732"/>
        </pc:sldMkLst>
        <pc:spChg chg="mod">
          <ac:chgData name="Sophie Norton" userId="ebf5a319-8398-4733-89c8-a792b6768aa5" providerId="ADAL" clId="{B1A996BA-E83A-491B-9C05-B2C9B323E7EB}" dt="2025-03-18T12:19:51.208" v="6" actId="20577"/>
          <ac:spMkLst>
            <pc:docMk/>
            <pc:sldMk cId="3438990269" sldId="732"/>
            <ac:spMk id="3" creationId="{5C55454F-9ACE-B0CF-8634-FDFE5F0F3250}"/>
          </ac:spMkLst>
        </pc:spChg>
      </pc:sldChg>
    </pc:docChg>
  </pc:docChgLst>
  <pc:docChgLst>
    <pc:chgData name="Sophie Norton" userId="ebf5a319-8398-4733-89c8-a792b6768aa5" providerId="ADAL" clId="{A0B22662-65AE-4AA5-BF69-2A700F67099C}"/>
    <pc:docChg chg="modSld">
      <pc:chgData name="Sophie Norton" userId="ebf5a319-8398-4733-89c8-a792b6768aa5" providerId="ADAL" clId="{A0B22662-65AE-4AA5-BF69-2A700F67099C}" dt="2025-03-27T16:21:44.730" v="1" actId="20577"/>
      <pc:docMkLst>
        <pc:docMk/>
      </pc:docMkLst>
      <pc:sldChg chg="modSp mod">
        <pc:chgData name="Sophie Norton" userId="ebf5a319-8398-4733-89c8-a792b6768aa5" providerId="ADAL" clId="{A0B22662-65AE-4AA5-BF69-2A700F67099C}" dt="2025-03-27T16:21:44.730" v="1" actId="20577"/>
        <pc:sldMkLst>
          <pc:docMk/>
          <pc:sldMk cId="3438990269" sldId="732"/>
        </pc:sldMkLst>
        <pc:spChg chg="mod">
          <ac:chgData name="Sophie Norton" userId="ebf5a319-8398-4733-89c8-a792b6768aa5" providerId="ADAL" clId="{A0B22662-65AE-4AA5-BF69-2A700F67099C}" dt="2025-03-27T16:21:44.730" v="1" actId="20577"/>
          <ac:spMkLst>
            <pc:docMk/>
            <pc:sldMk cId="3438990269" sldId="732"/>
            <ac:spMk id="5" creationId="{4FFCFD10-FD05-248B-B672-1C7F885E8402}"/>
          </ac:spMkLst>
        </pc:spChg>
      </pc:sldChg>
    </pc:docChg>
  </pc:docChgLst>
  <pc:docChgLst>
    <pc:chgData name="Ben Coombes" userId="S::ben.coombes@turntown.co.uk::8139696d-c8ba-4a72-a487-893390c1d8e6" providerId="AD" clId="Web-{3889899F-4588-AC80-D5B6-9D53EAED16E5}"/>
    <pc:docChg chg="addSld modSld sldOrd modSection">
      <pc:chgData name="Ben Coombes" userId="S::ben.coombes@turntown.co.uk::8139696d-c8ba-4a72-a487-893390c1d8e6" providerId="AD" clId="Web-{3889899F-4588-AC80-D5B6-9D53EAED16E5}" dt="2025-02-10T12:42:17.293" v="305"/>
      <pc:docMkLst>
        <pc:docMk/>
      </pc:docMkLst>
      <pc:sldChg chg="modSp modCm">
        <pc:chgData name="Ben Coombes" userId="S::ben.coombes@turntown.co.uk::8139696d-c8ba-4a72-a487-893390c1d8e6" providerId="AD" clId="Web-{3889899F-4588-AC80-D5B6-9D53EAED16E5}" dt="2025-02-06T13:06:27.679" v="215" actId="20577"/>
        <pc:sldMkLst>
          <pc:docMk/>
          <pc:sldMk cId="998329199" sldId="715"/>
        </pc:sldMkLst>
        <pc:spChg chg="mod">
          <ac:chgData name="Ben Coombes" userId="S::ben.coombes@turntown.co.uk::8139696d-c8ba-4a72-a487-893390c1d8e6" providerId="AD" clId="Web-{3889899F-4588-AC80-D5B6-9D53EAED16E5}" dt="2025-02-06T13:06:27.679" v="215" actId="20577"/>
          <ac:spMkLst>
            <pc:docMk/>
            <pc:sldMk cId="998329199" sldId="715"/>
            <ac:spMk id="12" creationId="{E8DFEA5E-A4E8-BEE8-8247-8F046EF21FEE}"/>
          </ac:spMkLst>
        </pc:spChg>
        <pc:extLst>
          <p:ext xmlns:p="http://schemas.openxmlformats.org/presentationml/2006/main" uri="{D6D511B9-2390-475A-947B-AFAB55BFBCF1}">
            <pc226:cmChg xmlns:pc226="http://schemas.microsoft.com/office/powerpoint/2022/06/main/command" chg="mod">
              <pc226:chgData name="Ben Coombes" userId="S::ben.coombes@turntown.co.uk::8139696d-c8ba-4a72-a487-893390c1d8e6" providerId="AD" clId="Web-{3889899F-4588-AC80-D5B6-9D53EAED16E5}" dt="2025-02-06T13:06:24.804" v="214" actId="20577"/>
              <pc2:cmMkLst xmlns:pc2="http://schemas.microsoft.com/office/powerpoint/2019/9/main/command">
                <pc:docMk/>
                <pc:sldMk cId="998329199" sldId="715"/>
                <pc2:cmMk id="{F3119732-1C1D-496D-ABD1-7C8341E42576}"/>
              </pc2:cmMkLst>
            </pc226:cmChg>
          </p:ext>
        </pc:extLst>
      </pc:sldChg>
      <pc:sldChg chg="modSp">
        <pc:chgData name="Ben Coombes" userId="S::ben.coombes@turntown.co.uk::8139696d-c8ba-4a72-a487-893390c1d8e6" providerId="AD" clId="Web-{3889899F-4588-AC80-D5B6-9D53EAED16E5}" dt="2025-02-10T12:23:33.596" v="276" actId="20577"/>
        <pc:sldMkLst>
          <pc:docMk/>
          <pc:sldMk cId="3153683509" sldId="716"/>
        </pc:sldMkLst>
        <pc:spChg chg="mod">
          <ac:chgData name="Ben Coombes" userId="S::ben.coombes@turntown.co.uk::8139696d-c8ba-4a72-a487-893390c1d8e6" providerId="AD" clId="Web-{3889899F-4588-AC80-D5B6-9D53EAED16E5}" dt="2025-02-10T12:23:33.596" v="276" actId="20577"/>
          <ac:spMkLst>
            <pc:docMk/>
            <pc:sldMk cId="3153683509" sldId="716"/>
            <ac:spMk id="3" creationId="{DD3A8DC5-2380-A602-F45E-5E036725B903}"/>
          </ac:spMkLst>
        </pc:spChg>
      </pc:sldChg>
      <pc:sldChg chg="modSp">
        <pc:chgData name="Ben Coombes" userId="S::ben.coombes@turntown.co.uk::8139696d-c8ba-4a72-a487-893390c1d8e6" providerId="AD" clId="Web-{3889899F-4588-AC80-D5B6-9D53EAED16E5}" dt="2025-02-10T12:24:14.894" v="279" actId="20577"/>
        <pc:sldMkLst>
          <pc:docMk/>
          <pc:sldMk cId="1671173165" sldId="717"/>
        </pc:sldMkLst>
        <pc:spChg chg="mod">
          <ac:chgData name="Ben Coombes" userId="S::ben.coombes@turntown.co.uk::8139696d-c8ba-4a72-a487-893390c1d8e6" providerId="AD" clId="Web-{3889899F-4588-AC80-D5B6-9D53EAED16E5}" dt="2025-02-10T12:24:14.894" v="279" actId="20577"/>
          <ac:spMkLst>
            <pc:docMk/>
            <pc:sldMk cId="1671173165" sldId="717"/>
            <ac:spMk id="3" creationId="{DE26BD1F-1F44-A06B-3530-164954A4DC5C}"/>
          </ac:spMkLst>
        </pc:spChg>
      </pc:sldChg>
      <pc:sldChg chg="modSp">
        <pc:chgData name="Ben Coombes" userId="S::ben.coombes@turntown.co.uk::8139696d-c8ba-4a72-a487-893390c1d8e6" providerId="AD" clId="Web-{3889899F-4588-AC80-D5B6-9D53EAED16E5}" dt="2025-02-10T12:38:22.160" v="283" actId="20577"/>
        <pc:sldMkLst>
          <pc:docMk/>
          <pc:sldMk cId="716237371" sldId="719"/>
        </pc:sldMkLst>
        <pc:spChg chg="mod">
          <ac:chgData name="Ben Coombes" userId="S::ben.coombes@turntown.co.uk::8139696d-c8ba-4a72-a487-893390c1d8e6" providerId="AD" clId="Web-{3889899F-4588-AC80-D5B6-9D53EAED16E5}" dt="2025-02-10T12:38:22.160" v="283" actId="20577"/>
          <ac:spMkLst>
            <pc:docMk/>
            <pc:sldMk cId="716237371" sldId="719"/>
            <ac:spMk id="3" creationId="{DE26BD1F-1F44-A06B-3530-164954A4DC5C}"/>
          </ac:spMkLst>
        </pc:spChg>
      </pc:sldChg>
      <pc:sldChg chg="modSp">
        <pc:chgData name="Ben Coombes" userId="S::ben.coombes@turntown.co.uk::8139696d-c8ba-4a72-a487-893390c1d8e6" providerId="AD" clId="Web-{3889899F-4588-AC80-D5B6-9D53EAED16E5}" dt="2025-02-10T12:40:39.384" v="286" actId="20577"/>
        <pc:sldMkLst>
          <pc:docMk/>
          <pc:sldMk cId="681769970" sldId="721"/>
        </pc:sldMkLst>
        <pc:spChg chg="mod">
          <ac:chgData name="Ben Coombes" userId="S::ben.coombes@turntown.co.uk::8139696d-c8ba-4a72-a487-893390c1d8e6" providerId="AD" clId="Web-{3889899F-4588-AC80-D5B6-9D53EAED16E5}" dt="2025-02-10T12:40:39.384" v="286" actId="20577"/>
          <ac:spMkLst>
            <pc:docMk/>
            <pc:sldMk cId="681769970" sldId="721"/>
            <ac:spMk id="3" creationId="{DE26BD1F-1F44-A06B-3530-164954A4DC5C}"/>
          </ac:spMkLst>
        </pc:spChg>
      </pc:sldChg>
      <pc:sldChg chg="modSp">
        <pc:chgData name="Ben Coombes" userId="S::ben.coombes@turntown.co.uk::8139696d-c8ba-4a72-a487-893390c1d8e6" providerId="AD" clId="Web-{3889899F-4588-AC80-D5B6-9D53EAED16E5}" dt="2025-02-10T12:41:27.151" v="290" actId="1076"/>
        <pc:sldMkLst>
          <pc:docMk/>
          <pc:sldMk cId="896718142" sldId="723"/>
        </pc:sldMkLst>
        <pc:spChg chg="mod">
          <ac:chgData name="Ben Coombes" userId="S::ben.coombes@turntown.co.uk::8139696d-c8ba-4a72-a487-893390c1d8e6" providerId="AD" clId="Web-{3889899F-4588-AC80-D5B6-9D53EAED16E5}" dt="2025-02-10T12:41:23.135" v="289" actId="20577"/>
          <ac:spMkLst>
            <pc:docMk/>
            <pc:sldMk cId="896718142" sldId="723"/>
            <ac:spMk id="3" creationId="{DE26BD1F-1F44-A06B-3530-164954A4DC5C}"/>
          </ac:spMkLst>
        </pc:spChg>
        <pc:spChg chg="mod">
          <ac:chgData name="Ben Coombes" userId="S::ben.coombes@turntown.co.uk::8139696d-c8ba-4a72-a487-893390c1d8e6" providerId="AD" clId="Web-{3889899F-4588-AC80-D5B6-9D53EAED16E5}" dt="2025-02-10T12:41:27.151" v="290" actId="1076"/>
          <ac:spMkLst>
            <pc:docMk/>
            <pc:sldMk cId="896718142" sldId="723"/>
            <ac:spMk id="5" creationId="{F01D03D8-20DB-F37B-D58A-7A5E3DF3D600}"/>
          </ac:spMkLst>
        </pc:spChg>
      </pc:sldChg>
      <pc:sldChg chg="modSp">
        <pc:chgData name="Ben Coombes" userId="S::ben.coombes@turntown.co.uk::8139696d-c8ba-4a72-a487-893390c1d8e6" providerId="AD" clId="Web-{3889899F-4588-AC80-D5B6-9D53EAED16E5}" dt="2025-02-10T12:41:56.855" v="295" actId="20577"/>
        <pc:sldMkLst>
          <pc:docMk/>
          <pc:sldMk cId="139933766" sldId="725"/>
        </pc:sldMkLst>
        <pc:spChg chg="mod">
          <ac:chgData name="Ben Coombes" userId="S::ben.coombes@turntown.co.uk::8139696d-c8ba-4a72-a487-893390c1d8e6" providerId="AD" clId="Web-{3889899F-4588-AC80-D5B6-9D53EAED16E5}" dt="2025-02-10T12:41:56.855" v="295" actId="20577"/>
          <ac:spMkLst>
            <pc:docMk/>
            <pc:sldMk cId="139933766" sldId="725"/>
            <ac:spMk id="3" creationId="{DE26BD1F-1F44-A06B-3530-164954A4DC5C}"/>
          </ac:spMkLst>
        </pc:spChg>
      </pc:sldChg>
      <pc:sldChg chg="modSp">
        <pc:chgData name="Ben Coombes" userId="S::ben.coombes@turntown.co.uk::8139696d-c8ba-4a72-a487-893390c1d8e6" providerId="AD" clId="Web-{3889899F-4588-AC80-D5B6-9D53EAED16E5}" dt="2025-02-10T12:42:09.074" v="301" actId="20577"/>
        <pc:sldMkLst>
          <pc:docMk/>
          <pc:sldMk cId="3708783778" sldId="727"/>
        </pc:sldMkLst>
        <pc:spChg chg="mod">
          <ac:chgData name="Ben Coombes" userId="S::ben.coombes@turntown.co.uk::8139696d-c8ba-4a72-a487-893390c1d8e6" providerId="AD" clId="Web-{3889899F-4588-AC80-D5B6-9D53EAED16E5}" dt="2025-02-10T12:42:05.434" v="298" actId="20577"/>
          <ac:spMkLst>
            <pc:docMk/>
            <pc:sldMk cId="3708783778" sldId="727"/>
            <ac:spMk id="3" creationId="{DE26BD1F-1F44-A06B-3530-164954A4DC5C}"/>
          </ac:spMkLst>
        </pc:spChg>
        <pc:spChg chg="mod">
          <ac:chgData name="Ben Coombes" userId="S::ben.coombes@turntown.co.uk::8139696d-c8ba-4a72-a487-893390c1d8e6" providerId="AD" clId="Web-{3889899F-4588-AC80-D5B6-9D53EAED16E5}" dt="2025-02-10T12:42:09.074" v="301" actId="20577"/>
          <ac:spMkLst>
            <pc:docMk/>
            <pc:sldMk cId="3708783778" sldId="727"/>
            <ac:spMk id="5" creationId="{F01D03D8-20DB-F37B-D58A-7A5E3DF3D600}"/>
          </ac:spMkLst>
        </pc:spChg>
      </pc:sldChg>
      <pc:sldChg chg="ord">
        <pc:chgData name="Ben Coombes" userId="S::ben.coombes@turntown.co.uk::8139696d-c8ba-4a72-a487-893390c1d8e6" providerId="AD" clId="Web-{3889899F-4588-AC80-D5B6-9D53EAED16E5}" dt="2025-02-10T12:42:17.293" v="305"/>
        <pc:sldMkLst>
          <pc:docMk/>
          <pc:sldMk cId="968107637" sldId="728"/>
        </pc:sldMkLst>
      </pc:sldChg>
      <pc:sldChg chg="modSp">
        <pc:chgData name="Ben Coombes" userId="S::ben.coombes@turntown.co.uk::8139696d-c8ba-4a72-a487-893390c1d8e6" providerId="AD" clId="Web-{3889899F-4588-AC80-D5B6-9D53EAED16E5}" dt="2025-02-10T12:42:17.122" v="304" actId="20577"/>
        <pc:sldMkLst>
          <pc:docMk/>
          <pc:sldMk cId="1028645483" sldId="730"/>
        </pc:sldMkLst>
        <pc:spChg chg="mod">
          <ac:chgData name="Ben Coombes" userId="S::ben.coombes@turntown.co.uk::8139696d-c8ba-4a72-a487-893390c1d8e6" providerId="AD" clId="Web-{3889899F-4588-AC80-D5B6-9D53EAED16E5}" dt="2025-02-10T12:42:17.122" v="304" actId="20577"/>
          <ac:spMkLst>
            <pc:docMk/>
            <pc:sldMk cId="1028645483" sldId="730"/>
            <ac:spMk id="3" creationId="{DE26BD1F-1F44-A06B-3530-164954A4DC5C}"/>
          </ac:spMkLst>
        </pc:spChg>
      </pc:sldChg>
      <pc:sldChg chg="modSp">
        <pc:chgData name="Ben Coombes" userId="S::ben.coombes@turntown.co.uk::8139696d-c8ba-4a72-a487-893390c1d8e6" providerId="AD" clId="Web-{3889899F-4588-AC80-D5B6-9D53EAED16E5}" dt="2025-02-06T12:59:58.149" v="74" actId="20577"/>
        <pc:sldMkLst>
          <pc:docMk/>
          <pc:sldMk cId="3438990269" sldId="732"/>
        </pc:sldMkLst>
        <pc:spChg chg="mod">
          <ac:chgData name="Ben Coombes" userId="S::ben.coombes@turntown.co.uk::8139696d-c8ba-4a72-a487-893390c1d8e6" providerId="AD" clId="Web-{3889899F-4588-AC80-D5B6-9D53EAED16E5}" dt="2025-02-06T12:59:58.149" v="74" actId="20577"/>
          <ac:spMkLst>
            <pc:docMk/>
            <pc:sldMk cId="3438990269" sldId="732"/>
            <ac:spMk id="3" creationId="{5C55454F-9ACE-B0CF-8634-FDFE5F0F3250}"/>
          </ac:spMkLst>
        </pc:spChg>
      </pc:sldChg>
      <pc:sldChg chg="addSp modSp add replId">
        <pc:chgData name="Ben Coombes" userId="S::ben.coombes@turntown.co.uk::8139696d-c8ba-4a72-a487-893390c1d8e6" providerId="AD" clId="Web-{3889899F-4588-AC80-D5B6-9D53EAED16E5}" dt="2025-02-10T12:20:32.277" v="273" actId="14100"/>
        <pc:sldMkLst>
          <pc:docMk/>
          <pc:sldMk cId="2308004311" sldId="734"/>
        </pc:sldMkLst>
        <pc:spChg chg="add mod">
          <ac:chgData name="Ben Coombes" userId="S::ben.coombes@turntown.co.uk::8139696d-c8ba-4a72-a487-893390c1d8e6" providerId="AD" clId="Web-{3889899F-4588-AC80-D5B6-9D53EAED16E5}" dt="2025-02-10T12:20:08.479" v="270" actId="20577"/>
          <ac:spMkLst>
            <pc:docMk/>
            <pc:sldMk cId="2308004311" sldId="734"/>
            <ac:spMk id="2" creationId="{534E9E14-1ADE-5356-BA47-C497960D9B6E}"/>
          </ac:spMkLst>
        </pc:spChg>
        <pc:spChg chg="mod">
          <ac:chgData name="Ben Coombes" userId="S::ben.coombes@turntown.co.uk::8139696d-c8ba-4a72-a487-893390c1d8e6" providerId="AD" clId="Web-{3889899F-4588-AC80-D5B6-9D53EAED16E5}" dt="2025-02-10T12:20:23.495" v="272" actId="14100"/>
          <ac:spMkLst>
            <pc:docMk/>
            <pc:sldMk cId="2308004311" sldId="734"/>
            <ac:spMk id="6" creationId="{639DD42B-AD30-A0EC-0D2E-ED9BD25A3CF0}"/>
          </ac:spMkLst>
        </pc:spChg>
        <pc:grpChg chg="mod">
          <ac:chgData name="Ben Coombes" userId="S::ben.coombes@turntown.co.uk::8139696d-c8ba-4a72-a487-893390c1d8e6" providerId="AD" clId="Web-{3889899F-4588-AC80-D5B6-9D53EAED16E5}" dt="2025-02-10T12:20:32.277" v="273" actId="14100"/>
          <ac:grpSpMkLst>
            <pc:docMk/>
            <pc:sldMk cId="2308004311" sldId="734"/>
            <ac:grpSpMk id="20" creationId="{74BB759D-47D4-70E4-C0D6-FF46BB9C554B}"/>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C26A2E-1AB3-A045-A967-905BCE09F72A}" type="datetimeFigureOut">
              <a:rPr lang="en-US" smtClean="0"/>
              <a:t>3/27/2025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608781-94C8-F54D-B29A-566FB76EC0DD}" type="slidenum">
              <a:rPr lang="en-US" smtClean="0"/>
              <a:t>‹#›</a:t>
            </a:fld>
            <a:endParaRPr lang="en-US"/>
          </a:p>
        </p:txBody>
      </p:sp>
    </p:spTree>
    <p:extLst>
      <p:ext uri="{BB962C8B-B14F-4D97-AF65-F5344CB8AC3E}">
        <p14:creationId xmlns:p14="http://schemas.microsoft.com/office/powerpoint/2010/main" val="1902140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B608781-94C8-F54D-B29A-566FB76EC0DD}" type="slidenum">
              <a:rPr lang="en-US" smtClean="0"/>
              <a:t>1</a:t>
            </a:fld>
            <a:endParaRPr lang="en-US"/>
          </a:p>
        </p:txBody>
      </p:sp>
    </p:spTree>
    <p:extLst>
      <p:ext uri="{BB962C8B-B14F-4D97-AF65-F5344CB8AC3E}">
        <p14:creationId xmlns:p14="http://schemas.microsoft.com/office/powerpoint/2010/main" val="3223026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Introduction to toolkit - How are people supposed to use?</a:t>
            </a:r>
          </a:p>
          <a:p>
            <a:r>
              <a:rPr lang="en-GB"/>
              <a:t>Evidence base – net zero context?</a:t>
            </a:r>
          </a:p>
          <a:p>
            <a:r>
              <a:rPr lang="en-GB"/>
              <a:t>Relatively short</a:t>
            </a:r>
          </a:p>
          <a:p>
            <a:r>
              <a:rPr lang="en-GB"/>
              <a:t>End – Link to right the business case </a:t>
            </a:r>
          </a:p>
          <a:p>
            <a:r>
              <a:rPr lang="en-GB"/>
              <a:t>Glossary and key terms – points of reference</a:t>
            </a:r>
          </a:p>
          <a:p>
            <a:r>
              <a:rPr lang="en-GB"/>
              <a:t>What this means to local areas?</a:t>
            </a:r>
          </a:p>
          <a:p>
            <a:endParaRPr lang="en-GB"/>
          </a:p>
          <a:p>
            <a:endParaRPr lang="en-US"/>
          </a:p>
        </p:txBody>
      </p:sp>
      <p:sp>
        <p:nvSpPr>
          <p:cNvPr id="4" name="Slide Number Placeholder 3"/>
          <p:cNvSpPr>
            <a:spLocks noGrp="1"/>
          </p:cNvSpPr>
          <p:nvPr>
            <p:ph type="sldNum" sz="quarter" idx="5"/>
          </p:nvPr>
        </p:nvSpPr>
        <p:spPr/>
        <p:txBody>
          <a:bodyPr/>
          <a:lstStyle/>
          <a:p>
            <a:fld id="{9B608781-94C8-F54D-B29A-566FB76EC0DD}" type="slidenum">
              <a:rPr lang="en-US" smtClean="0"/>
              <a:t>2</a:t>
            </a:fld>
            <a:endParaRPr lang="en-US"/>
          </a:p>
        </p:txBody>
      </p:sp>
    </p:spTree>
    <p:extLst>
      <p:ext uri="{BB962C8B-B14F-4D97-AF65-F5344CB8AC3E}">
        <p14:creationId xmlns:p14="http://schemas.microsoft.com/office/powerpoint/2010/main" val="3898815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608781-94C8-F54D-B29A-566FB76EC0DD}" type="slidenum">
              <a:rPr lang="en-US" smtClean="0"/>
              <a:t>3</a:t>
            </a:fld>
            <a:endParaRPr lang="en-US"/>
          </a:p>
        </p:txBody>
      </p:sp>
    </p:spTree>
    <p:extLst>
      <p:ext uri="{BB962C8B-B14F-4D97-AF65-F5344CB8AC3E}">
        <p14:creationId xmlns:p14="http://schemas.microsoft.com/office/powerpoint/2010/main" val="639742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Introduction to toolkit - How are people supposed to use?</a:t>
            </a:r>
          </a:p>
          <a:p>
            <a:r>
              <a:rPr lang="en-GB"/>
              <a:t>Evidence base – net zero context?</a:t>
            </a:r>
          </a:p>
          <a:p>
            <a:r>
              <a:rPr lang="en-GB"/>
              <a:t>Relatively short</a:t>
            </a:r>
          </a:p>
          <a:p>
            <a:r>
              <a:rPr lang="en-GB"/>
              <a:t>End – Link to right the business case </a:t>
            </a:r>
          </a:p>
          <a:p>
            <a:r>
              <a:rPr lang="en-GB"/>
              <a:t>Glossary and key terms – points of reference</a:t>
            </a:r>
          </a:p>
          <a:p>
            <a:r>
              <a:rPr lang="en-GB"/>
              <a:t>What this means to local areas?</a:t>
            </a:r>
          </a:p>
          <a:p>
            <a:endParaRPr lang="en-GB"/>
          </a:p>
          <a:p>
            <a:endParaRPr lang="en-US"/>
          </a:p>
        </p:txBody>
      </p:sp>
      <p:sp>
        <p:nvSpPr>
          <p:cNvPr id="4" name="Slide Number Placeholder 3"/>
          <p:cNvSpPr>
            <a:spLocks noGrp="1"/>
          </p:cNvSpPr>
          <p:nvPr>
            <p:ph type="sldNum" sz="quarter" idx="5"/>
          </p:nvPr>
        </p:nvSpPr>
        <p:spPr/>
        <p:txBody>
          <a:bodyPr/>
          <a:lstStyle/>
          <a:p>
            <a:fld id="{9B608781-94C8-F54D-B29A-566FB76EC0DD}" type="slidenum">
              <a:rPr lang="en-US" smtClean="0"/>
              <a:t>4</a:t>
            </a:fld>
            <a:endParaRPr lang="en-US"/>
          </a:p>
        </p:txBody>
      </p:sp>
    </p:spTree>
    <p:extLst>
      <p:ext uri="{BB962C8B-B14F-4D97-AF65-F5344CB8AC3E}">
        <p14:creationId xmlns:p14="http://schemas.microsoft.com/office/powerpoint/2010/main" val="3263770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08781-94C8-F54D-B29A-566FB76EC0DD}" type="slidenum">
              <a:rPr lang="en-US" smtClean="0"/>
              <a:t>7</a:t>
            </a:fld>
            <a:endParaRPr lang="en-US"/>
          </a:p>
        </p:txBody>
      </p:sp>
    </p:spTree>
    <p:extLst>
      <p:ext uri="{BB962C8B-B14F-4D97-AF65-F5344CB8AC3E}">
        <p14:creationId xmlns:p14="http://schemas.microsoft.com/office/powerpoint/2010/main" val="1100291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B608781-94C8-F54D-B29A-566FB76EC0DD}" type="slidenum">
              <a:rPr lang="en-US" smtClean="0"/>
              <a:t>9</a:t>
            </a:fld>
            <a:endParaRPr lang="en-US"/>
          </a:p>
        </p:txBody>
      </p:sp>
    </p:spTree>
    <p:extLst>
      <p:ext uri="{BB962C8B-B14F-4D97-AF65-F5344CB8AC3E}">
        <p14:creationId xmlns:p14="http://schemas.microsoft.com/office/powerpoint/2010/main" val="1777624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B608781-94C8-F54D-B29A-566FB76EC0DD}" type="slidenum">
              <a:rPr lang="en-US" smtClean="0"/>
              <a:t>10</a:t>
            </a:fld>
            <a:endParaRPr lang="en-US"/>
          </a:p>
        </p:txBody>
      </p:sp>
    </p:spTree>
    <p:extLst>
      <p:ext uri="{BB962C8B-B14F-4D97-AF65-F5344CB8AC3E}">
        <p14:creationId xmlns:p14="http://schemas.microsoft.com/office/powerpoint/2010/main" val="3599027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B608781-94C8-F54D-B29A-566FB76EC0DD}" type="slidenum">
              <a:rPr lang="en-US" smtClean="0"/>
              <a:t>12</a:t>
            </a:fld>
            <a:endParaRPr lang="en-US"/>
          </a:p>
        </p:txBody>
      </p:sp>
    </p:spTree>
    <p:extLst>
      <p:ext uri="{BB962C8B-B14F-4D97-AF65-F5344CB8AC3E}">
        <p14:creationId xmlns:p14="http://schemas.microsoft.com/office/powerpoint/2010/main" val="23369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B608781-94C8-F54D-B29A-566FB76EC0DD}" type="slidenum">
              <a:rPr lang="en-US" smtClean="0"/>
              <a:t>31</a:t>
            </a:fld>
            <a:endParaRPr lang="en-US"/>
          </a:p>
        </p:txBody>
      </p:sp>
    </p:spTree>
    <p:extLst>
      <p:ext uri="{BB962C8B-B14F-4D97-AF65-F5344CB8AC3E}">
        <p14:creationId xmlns:p14="http://schemas.microsoft.com/office/powerpoint/2010/main" val="25931246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2.xml"/><Relationship Id="rId5" Type="http://schemas.openxmlformats.org/officeDocument/2006/relationships/image" Target="../media/image3.svg"/><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sv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414D-CF4D-F61C-B9E0-B13129E021DA}"/>
              </a:ext>
            </a:extLst>
          </p:cNvPr>
          <p:cNvSpPr>
            <a:spLocks noGrp="1"/>
          </p:cNvSpPr>
          <p:nvPr>
            <p:ph type="ctrTitle" hasCustomPrompt="1"/>
          </p:nvPr>
        </p:nvSpPr>
        <p:spPr>
          <a:xfrm>
            <a:off x="817200" y="612000"/>
            <a:ext cx="8532000" cy="921600"/>
          </a:xfrm>
        </p:spPr>
        <p:txBody>
          <a:bodyPr anchor="t" anchorCtr="0"/>
          <a:lstStyle>
            <a:lvl1pPr algn="l">
              <a:defRPr sz="3600">
                <a:solidFill>
                  <a:schemeClr val="accent2"/>
                </a:solidFill>
              </a:defRPr>
            </a:lvl1pPr>
          </a:lstStyle>
          <a:p>
            <a:r>
              <a:rPr lang="en-GB"/>
              <a:t>Click to add title</a:t>
            </a:r>
            <a:endParaRPr lang="en-US"/>
          </a:p>
        </p:txBody>
      </p:sp>
      <p:sp>
        <p:nvSpPr>
          <p:cNvPr id="3" name="Subtitle 2">
            <a:extLst>
              <a:ext uri="{FF2B5EF4-FFF2-40B4-BE49-F238E27FC236}">
                <a16:creationId xmlns:a16="http://schemas.microsoft.com/office/drawing/2014/main" id="{8A4575B5-8453-0DD0-BEBD-B51C540956F9}"/>
              </a:ext>
            </a:extLst>
          </p:cNvPr>
          <p:cNvSpPr>
            <a:spLocks noGrp="1"/>
          </p:cNvSpPr>
          <p:nvPr>
            <p:ph type="subTitle" idx="1" hasCustomPrompt="1"/>
          </p:nvPr>
        </p:nvSpPr>
        <p:spPr>
          <a:xfrm>
            <a:off x="813600" y="3157200"/>
            <a:ext cx="8532000" cy="273600"/>
          </a:xfrm>
        </p:spPr>
        <p:txBody>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endParaRPr lang="en-US"/>
          </a:p>
        </p:txBody>
      </p:sp>
      <p:sp>
        <p:nvSpPr>
          <p:cNvPr id="7" name="Freeform 6">
            <a:extLst>
              <a:ext uri="{FF2B5EF4-FFF2-40B4-BE49-F238E27FC236}">
                <a16:creationId xmlns:a16="http://schemas.microsoft.com/office/drawing/2014/main" id="{A556BF4F-9D37-35C6-F6AB-472D95BF8BB7}"/>
              </a:ext>
            </a:extLst>
          </p:cNvPr>
          <p:cNvSpPr/>
          <p:nvPr userDrawn="1"/>
        </p:nvSpPr>
        <p:spPr>
          <a:xfrm>
            <a:off x="9490075" y="-447261"/>
            <a:ext cx="2701925" cy="6858000"/>
          </a:xfrm>
          <a:custGeom>
            <a:avLst/>
            <a:gdLst>
              <a:gd name="connsiteX0" fmla="*/ 2701925 w 2701925"/>
              <a:gd name="connsiteY0" fmla="*/ 6858000 h 6858000"/>
              <a:gd name="connsiteX1" fmla="*/ 2701925 w 2701925"/>
              <a:gd name="connsiteY1" fmla="*/ 0 h 6858000"/>
              <a:gd name="connsiteX2" fmla="*/ 22225 w 2701925"/>
              <a:gd name="connsiteY2" fmla="*/ 0 h 6858000"/>
              <a:gd name="connsiteX3" fmla="*/ 0 w 270192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2701925" h="6858000">
                <a:moveTo>
                  <a:pt x="2701925" y="6858000"/>
                </a:moveTo>
                <a:lnTo>
                  <a:pt x="2701925" y="0"/>
                </a:lnTo>
                <a:lnTo>
                  <a:pt x="22225" y="0"/>
                </a:lnTo>
                <a:lnTo>
                  <a:pt x="0" y="6858000"/>
                </a:lnTo>
                <a:close/>
              </a:path>
            </a:pathLst>
          </a:custGeom>
          <a:solidFill>
            <a:srgbClr val="FFCF66"/>
          </a:solidFill>
          <a:ln w="635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77B7DAE4-4C6B-5DE3-CF1E-EFFDEAF1ACA2}"/>
              </a:ext>
            </a:extLst>
          </p:cNvPr>
          <p:cNvSpPr/>
          <p:nvPr userDrawn="1"/>
        </p:nvSpPr>
        <p:spPr>
          <a:xfrm>
            <a:off x="8906509" y="2306954"/>
            <a:ext cx="3285490" cy="4551045"/>
          </a:xfrm>
          <a:custGeom>
            <a:avLst/>
            <a:gdLst>
              <a:gd name="connsiteX0" fmla="*/ 1159510 w 3285490"/>
              <a:gd name="connsiteY0" fmla="*/ 2945130 h 4551045"/>
              <a:gd name="connsiteX1" fmla="*/ 1066800 w 3285490"/>
              <a:gd name="connsiteY1" fmla="*/ 3073400 h 4551045"/>
              <a:gd name="connsiteX2" fmla="*/ 0 w 3285490"/>
              <a:gd name="connsiteY2" fmla="*/ 4551045 h 4551045"/>
              <a:gd name="connsiteX3" fmla="*/ 3285490 w 3285490"/>
              <a:gd name="connsiteY3" fmla="*/ 4551045 h 4551045"/>
              <a:gd name="connsiteX4" fmla="*/ 3285490 w 3285490"/>
              <a:gd name="connsiteY4" fmla="*/ 0 h 4551045"/>
              <a:gd name="connsiteX5" fmla="*/ 2385060 w 3285490"/>
              <a:gd name="connsiteY5" fmla="*/ 1247140 h 45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5490" h="4551045">
                <a:moveTo>
                  <a:pt x="1159510" y="2945130"/>
                </a:moveTo>
                <a:lnTo>
                  <a:pt x="1066800" y="3073400"/>
                </a:lnTo>
                <a:lnTo>
                  <a:pt x="0" y="4551045"/>
                </a:lnTo>
                <a:lnTo>
                  <a:pt x="3285490" y="4551045"/>
                </a:lnTo>
                <a:lnTo>
                  <a:pt x="3285490" y="0"/>
                </a:lnTo>
                <a:lnTo>
                  <a:pt x="2385060" y="1247140"/>
                </a:lnTo>
                <a:close/>
              </a:path>
            </a:pathLst>
          </a:custGeom>
          <a:solidFill>
            <a:schemeClr val="accent6"/>
          </a:solidFill>
          <a:ln w="6350" cap="flat">
            <a:noFill/>
            <a:prstDash val="solid"/>
            <a:miter/>
          </a:ln>
        </p:spPr>
        <p:txBody>
          <a:bodyPr rtlCol="0" anchor="ctr"/>
          <a:lstStyle/>
          <a:p>
            <a:endParaRPr lang="en-US"/>
          </a:p>
        </p:txBody>
      </p:sp>
      <p:pic>
        <p:nvPicPr>
          <p:cNvPr id="10" name="Picture 9">
            <a:extLst>
              <a:ext uri="{FF2B5EF4-FFF2-40B4-BE49-F238E27FC236}">
                <a16:creationId xmlns:a16="http://schemas.microsoft.com/office/drawing/2014/main" id="{F90EF111-1440-9002-D433-CA1BD120F038}"/>
              </a:ext>
            </a:extLst>
          </p:cNvPr>
          <p:cNvPicPr>
            <a:picLocks noChangeAspect="1"/>
          </p:cNvPicPr>
          <p:nvPr userDrawn="1"/>
        </p:nvPicPr>
        <p:blipFill>
          <a:blip r:embed="rId2"/>
          <a:stretch>
            <a:fillRect/>
          </a:stretch>
        </p:blipFill>
        <p:spPr>
          <a:xfrm>
            <a:off x="827211" y="5652941"/>
            <a:ext cx="3600000" cy="544445"/>
          </a:xfrm>
          <a:prstGeom prst="rect">
            <a:avLst/>
          </a:prstGeom>
        </p:spPr>
      </p:pic>
      <p:sp>
        <p:nvSpPr>
          <p:cNvPr id="4" name="Freeform 3">
            <a:extLst>
              <a:ext uri="{FF2B5EF4-FFF2-40B4-BE49-F238E27FC236}">
                <a16:creationId xmlns:a16="http://schemas.microsoft.com/office/drawing/2014/main" id="{7E05685B-86F9-1610-009D-B7334540F710}"/>
              </a:ext>
            </a:extLst>
          </p:cNvPr>
          <p:cNvSpPr/>
          <p:nvPr userDrawn="1"/>
        </p:nvSpPr>
        <p:spPr>
          <a:xfrm rot="20927936">
            <a:off x="8765760" y="3636356"/>
            <a:ext cx="1522772" cy="766467"/>
          </a:xfrm>
          <a:custGeom>
            <a:avLst/>
            <a:gdLst>
              <a:gd name="connsiteX0" fmla="*/ 766466 w 1522772"/>
              <a:gd name="connsiteY0" fmla="*/ 766445 h 766467"/>
              <a:gd name="connsiteX1" fmla="*/ 1522752 w 1522772"/>
              <a:gd name="connsiteY1" fmla="*/ 29845 h 766467"/>
              <a:gd name="connsiteX2" fmla="*/ 1492907 w 1522772"/>
              <a:gd name="connsiteY2" fmla="*/ 0 h 766467"/>
              <a:gd name="connsiteX3" fmla="*/ 29232 w 1522772"/>
              <a:gd name="connsiteY3" fmla="*/ 10160 h 766467"/>
              <a:gd name="connsiteX4" fmla="*/ 22 w 1522772"/>
              <a:gd name="connsiteY4" fmla="*/ 40640 h 766467"/>
              <a:gd name="connsiteX5" fmla="*/ 766466 w 1522772"/>
              <a:gd name="connsiteY5" fmla="*/ 766445 h 7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2772" h="766467">
                <a:moveTo>
                  <a:pt x="766466" y="766445"/>
                </a:moveTo>
                <a:cubicBezTo>
                  <a:pt x="1177312" y="763905"/>
                  <a:pt x="1509417" y="436245"/>
                  <a:pt x="1522752" y="29845"/>
                </a:cubicBezTo>
                <a:cubicBezTo>
                  <a:pt x="1523387" y="13335"/>
                  <a:pt x="1509417" y="0"/>
                  <a:pt x="1492907" y="0"/>
                </a:cubicBezTo>
                <a:lnTo>
                  <a:pt x="29232" y="10160"/>
                </a:lnTo>
                <a:cubicBezTo>
                  <a:pt x="12722" y="10160"/>
                  <a:pt x="-613" y="24130"/>
                  <a:pt x="22" y="40640"/>
                </a:cubicBezTo>
                <a:cubicBezTo>
                  <a:pt x="18437" y="447040"/>
                  <a:pt x="355622" y="769620"/>
                  <a:pt x="766466" y="766445"/>
                </a:cubicBezTo>
                <a:close/>
              </a:path>
            </a:pathLst>
          </a:custGeom>
          <a:solidFill>
            <a:schemeClr val="accent4"/>
          </a:solidFill>
          <a:ln w="6350" cap="flat">
            <a:noFill/>
            <a:prstDash val="solid"/>
            <a:miter/>
          </a:ln>
        </p:spPr>
        <p:txBody>
          <a:bodyPr rtlCol="0" anchor="ctr"/>
          <a:lstStyle/>
          <a:p>
            <a:endParaRPr lang="en-US"/>
          </a:p>
        </p:txBody>
      </p:sp>
      <p:pic>
        <p:nvPicPr>
          <p:cNvPr id="5" name="Graphic 4">
            <a:extLst>
              <a:ext uri="{FF2B5EF4-FFF2-40B4-BE49-F238E27FC236}">
                <a16:creationId xmlns:a16="http://schemas.microsoft.com/office/drawing/2014/main" id="{EC5E23E1-F63D-02B6-F6A0-E95838FFCD6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192008" y="5943219"/>
            <a:ext cx="1714500" cy="241300"/>
          </a:xfrm>
          <a:prstGeom prst="rect">
            <a:avLst/>
          </a:prstGeom>
        </p:spPr>
      </p:pic>
      <p:pic>
        <p:nvPicPr>
          <p:cNvPr id="6" name="Picture 5">
            <a:extLst>
              <a:ext uri="{FF2B5EF4-FFF2-40B4-BE49-F238E27FC236}">
                <a16:creationId xmlns:a16="http://schemas.microsoft.com/office/drawing/2014/main" id="{0F9FB4E4-C3CB-442D-D206-FBB9F05C63B9}"/>
              </a:ext>
            </a:extLst>
          </p:cNvPr>
          <p:cNvPicPr>
            <a:picLocks noChangeAspect="1"/>
          </p:cNvPicPr>
          <p:nvPr userDrawn="1"/>
        </p:nvPicPr>
        <p:blipFill>
          <a:blip r:embed="rId5"/>
          <a:stretch>
            <a:fillRect/>
          </a:stretch>
        </p:blipFill>
        <p:spPr>
          <a:xfrm>
            <a:off x="5343983" y="5577536"/>
            <a:ext cx="1164179" cy="684648"/>
          </a:xfrm>
          <a:prstGeom prst="rect">
            <a:avLst/>
          </a:prstGeom>
        </p:spPr>
      </p:pic>
      <p:sp>
        <p:nvSpPr>
          <p:cNvPr id="8" name="TextBox 7">
            <a:extLst>
              <a:ext uri="{FF2B5EF4-FFF2-40B4-BE49-F238E27FC236}">
                <a16:creationId xmlns:a16="http://schemas.microsoft.com/office/drawing/2014/main" id="{28CF99DF-4579-144C-EF01-8D19F9F3E081}"/>
              </a:ext>
            </a:extLst>
          </p:cNvPr>
          <p:cNvSpPr txBox="1"/>
          <p:nvPr userDrawn="1"/>
        </p:nvSpPr>
        <p:spPr>
          <a:xfrm>
            <a:off x="5238627" y="5246330"/>
            <a:ext cx="809897" cy="215444"/>
          </a:xfrm>
          <a:prstGeom prst="rect">
            <a:avLst/>
          </a:prstGeom>
          <a:noFill/>
        </p:spPr>
        <p:txBody>
          <a:bodyPr wrap="square" rtlCol="0">
            <a:spAutoFit/>
          </a:bodyPr>
          <a:lstStyle/>
          <a:p>
            <a:r>
              <a:rPr lang="en-US" sz="800">
                <a:solidFill>
                  <a:schemeClr val="bg1"/>
                </a:solidFill>
              </a:rPr>
              <a:t>Funded by</a:t>
            </a:r>
          </a:p>
        </p:txBody>
      </p:sp>
      <p:sp>
        <p:nvSpPr>
          <p:cNvPr id="11" name="TextBox 10">
            <a:extLst>
              <a:ext uri="{FF2B5EF4-FFF2-40B4-BE49-F238E27FC236}">
                <a16:creationId xmlns:a16="http://schemas.microsoft.com/office/drawing/2014/main" id="{2F359AC0-DDCD-69FF-32C5-9B80A241FBD3}"/>
              </a:ext>
            </a:extLst>
          </p:cNvPr>
          <p:cNvSpPr txBox="1"/>
          <p:nvPr userDrawn="1"/>
        </p:nvSpPr>
        <p:spPr>
          <a:xfrm>
            <a:off x="7104568" y="5656285"/>
            <a:ext cx="809897" cy="215444"/>
          </a:xfrm>
          <a:prstGeom prst="rect">
            <a:avLst/>
          </a:prstGeom>
          <a:noFill/>
        </p:spPr>
        <p:txBody>
          <a:bodyPr wrap="square" rtlCol="0">
            <a:spAutoFit/>
          </a:bodyPr>
          <a:lstStyle/>
          <a:p>
            <a:r>
              <a:rPr lang="en-US" sz="800">
                <a:solidFill>
                  <a:schemeClr val="bg1"/>
                </a:solidFill>
              </a:rPr>
              <a:t>Delivered by</a:t>
            </a:r>
          </a:p>
        </p:txBody>
      </p:sp>
    </p:spTree>
    <p:extLst>
      <p:ext uri="{BB962C8B-B14F-4D97-AF65-F5344CB8AC3E}">
        <p14:creationId xmlns:p14="http://schemas.microsoft.com/office/powerpoint/2010/main" val="36874258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68" userDrawn="1">
          <p15:clr>
            <a:srgbClr val="FBAE40"/>
          </p15:clr>
        </p15:guide>
        <p15:guide id="4" orient="horz" pos="386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ext – twin box + standfirst: ivory">
    <p:bg>
      <p:bgPr>
        <a:solidFill>
          <a:schemeClr val="bg2"/>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A1A52755-05A3-7BC0-373D-E061A7B3A7F1}"/>
              </a:ext>
            </a:extLst>
          </p:cNvPr>
          <p:cNvSpPr/>
          <p:nvPr userDrawn="1"/>
        </p:nvSpPr>
        <p:spPr>
          <a:xfrm rot="5400000" flipV="1">
            <a:off x="8329784" y="3966992"/>
            <a:ext cx="2047190" cy="6514757"/>
          </a:xfrm>
          <a:custGeom>
            <a:avLst/>
            <a:gdLst>
              <a:gd name="connsiteX0" fmla="*/ 1014095 w 1014094"/>
              <a:gd name="connsiteY0" fmla="*/ 92784 h 3227143"/>
              <a:gd name="connsiteX1" fmla="*/ 845820 w 1014094"/>
              <a:gd name="connsiteY1" fmla="*/ 39443 h 3227143"/>
              <a:gd name="connsiteX2" fmla="*/ 0 w 1014094"/>
              <a:gd name="connsiteY2" fmla="*/ 1247214 h 3227143"/>
              <a:gd name="connsiteX3" fmla="*/ 0 w 1014094"/>
              <a:gd name="connsiteY3" fmla="*/ 3227144 h 3227143"/>
              <a:gd name="connsiteX4" fmla="*/ 1011555 w 1014094"/>
              <a:gd name="connsiteY4" fmla="*/ 3227144 h 3227143"/>
              <a:gd name="connsiteX5" fmla="*/ 1014095 w 1014094"/>
              <a:gd name="connsiteY5" fmla="*/ 92784 h 322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4094" h="3227143">
                <a:moveTo>
                  <a:pt x="1014095" y="92784"/>
                </a:moveTo>
                <a:cubicBezTo>
                  <a:pt x="1014095" y="1978"/>
                  <a:pt x="897889" y="-34216"/>
                  <a:pt x="845820" y="39443"/>
                </a:cubicBezTo>
                <a:lnTo>
                  <a:pt x="0" y="1247214"/>
                </a:lnTo>
                <a:lnTo>
                  <a:pt x="0" y="3227144"/>
                </a:lnTo>
                <a:lnTo>
                  <a:pt x="1011555" y="3227144"/>
                </a:lnTo>
                <a:lnTo>
                  <a:pt x="1014095" y="92784"/>
                </a:lnTo>
                <a:close/>
              </a:path>
            </a:pathLst>
          </a:custGeom>
          <a:solidFill>
            <a:schemeClr val="accent2"/>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tx1"/>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accent3"/>
                </a:solidFill>
              </a:defRPr>
            </a:lvl1pPr>
          </a:lstStyle>
          <a:p>
            <a:fld id="{605E99E1-D719-3F4E-9909-CA6386B1F5D2}" type="slidenum">
              <a:rPr lang="en-US" smtClean="0"/>
              <a:pPr/>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2290712"/>
            <a:ext cx="5040000" cy="3847287"/>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2290712"/>
            <a:ext cx="5040000"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
        <p:nvSpPr>
          <p:cNvPr id="5" name="Freeform 4">
            <a:extLst>
              <a:ext uri="{FF2B5EF4-FFF2-40B4-BE49-F238E27FC236}">
                <a16:creationId xmlns:a16="http://schemas.microsoft.com/office/drawing/2014/main" id="{C88CEF0E-1E10-C006-AA9C-77DF1F29CA6C}"/>
              </a:ext>
            </a:extLst>
          </p:cNvPr>
          <p:cNvSpPr/>
          <p:nvPr userDrawn="1"/>
        </p:nvSpPr>
        <p:spPr>
          <a:xfrm>
            <a:off x="11079356" y="-407988"/>
            <a:ext cx="1126712" cy="1984376"/>
          </a:xfrm>
          <a:custGeom>
            <a:avLst/>
            <a:gdLst>
              <a:gd name="connsiteX0" fmla="*/ 950988 w 950987"/>
              <a:gd name="connsiteY0" fmla="*/ 345833 h 1674887"/>
              <a:gd name="connsiteX1" fmla="*/ 899553 w 950987"/>
              <a:gd name="connsiteY1" fmla="*/ 73418 h 1674887"/>
              <a:gd name="connsiteX2" fmla="*/ 794143 w 950987"/>
              <a:gd name="connsiteY2" fmla="*/ 1663 h 1674887"/>
              <a:gd name="connsiteX3" fmla="*/ 73418 w 950987"/>
              <a:gd name="connsiteY3" fmla="*/ 138188 h 1674887"/>
              <a:gd name="connsiteX4" fmla="*/ 1663 w 950987"/>
              <a:gd name="connsiteY4" fmla="*/ 243598 h 1674887"/>
              <a:gd name="connsiteX5" fmla="*/ 272808 w 950987"/>
              <a:gd name="connsiteY5" fmla="*/ 1674888 h 1674887"/>
              <a:gd name="connsiteX6" fmla="*/ 950988 w 950987"/>
              <a:gd name="connsiteY6" fmla="*/ 977658 h 1674887"/>
              <a:gd name="connsiteX7" fmla="*/ 950988 w 950987"/>
              <a:gd name="connsiteY7" fmla="*/ 345833 h 16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0987" h="1674887">
                <a:moveTo>
                  <a:pt x="950988" y="345833"/>
                </a:moveTo>
                <a:lnTo>
                  <a:pt x="899553" y="73418"/>
                </a:lnTo>
                <a:cubicBezTo>
                  <a:pt x="890028" y="24523"/>
                  <a:pt x="843038" y="-7862"/>
                  <a:pt x="794143" y="1663"/>
                </a:cubicBezTo>
                <a:lnTo>
                  <a:pt x="73418" y="138188"/>
                </a:lnTo>
                <a:cubicBezTo>
                  <a:pt x="24523" y="147713"/>
                  <a:pt x="-7862" y="194703"/>
                  <a:pt x="1663" y="243598"/>
                </a:cubicBezTo>
                <a:lnTo>
                  <a:pt x="272808" y="1674888"/>
                </a:lnTo>
                <a:lnTo>
                  <a:pt x="950988" y="977658"/>
                </a:lnTo>
                <a:lnTo>
                  <a:pt x="950988" y="345833"/>
                </a:lnTo>
                <a:close/>
              </a:path>
            </a:pathLst>
          </a:custGeom>
          <a:solidFill>
            <a:srgbClr val="FFCF66"/>
          </a:solidFill>
          <a:ln w="6350"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4D225CC1-01C6-2C2C-070C-65F8177B9CFF}"/>
              </a:ext>
            </a:extLst>
          </p:cNvPr>
          <p:cNvSpPr/>
          <p:nvPr userDrawn="1"/>
        </p:nvSpPr>
        <p:spPr>
          <a:xfrm rot="19926741">
            <a:off x="11365824" y="5531862"/>
            <a:ext cx="1652352" cy="1124580"/>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accent4"/>
          </a:solidFill>
          <a:ln w="6350" cap="flat">
            <a:noFill/>
            <a:prstDash val="solid"/>
            <a:miter/>
          </a:ln>
        </p:spPr>
        <p:txBody>
          <a:bodyPr rtlCol="0" anchor="ctr"/>
          <a:lstStyle/>
          <a:p>
            <a:endParaRPr lang="en-US"/>
          </a:p>
        </p:txBody>
      </p:sp>
      <p:grpSp>
        <p:nvGrpSpPr>
          <p:cNvPr id="23" name="Graphic 3">
            <a:extLst>
              <a:ext uri="{FF2B5EF4-FFF2-40B4-BE49-F238E27FC236}">
                <a16:creationId xmlns:a16="http://schemas.microsoft.com/office/drawing/2014/main" id="{3962C314-F256-E92C-9EE2-8F97FC21110E}"/>
              </a:ext>
            </a:extLst>
          </p:cNvPr>
          <p:cNvGrpSpPr/>
          <p:nvPr userDrawn="1"/>
        </p:nvGrpSpPr>
        <p:grpSpPr>
          <a:xfrm>
            <a:off x="11464145" y="3050357"/>
            <a:ext cx="799464" cy="2992754"/>
            <a:chOff x="11393805" y="2388870"/>
            <a:chExt cx="799464" cy="2992754"/>
          </a:xfrm>
          <a:solidFill>
            <a:schemeClr val="accent3"/>
          </a:solidFill>
        </p:grpSpPr>
        <p:sp>
          <p:nvSpPr>
            <p:cNvPr id="24" name="Freeform 23">
              <a:extLst>
                <a:ext uri="{FF2B5EF4-FFF2-40B4-BE49-F238E27FC236}">
                  <a16:creationId xmlns:a16="http://schemas.microsoft.com/office/drawing/2014/main" id="{1E3575E8-FE23-5053-3A50-5BBA6F87ABF1}"/>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0518252A-6F55-1582-BBFE-D4ECC967A134}"/>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C135D04-2117-30EE-0EE3-4B940D95C2EF}"/>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779051A-8C90-F5EA-617A-590FEEB20DD8}"/>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D3188485-5455-490B-5093-CCBEFD586330}"/>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C126ABE-189A-5CDC-17C7-28AA7B74341B}"/>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251DA5D-6C66-C515-9C92-1D0E40A2D7BB}"/>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810F022-4A63-3CAE-D46E-BB01534FB65E}"/>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8206ABF7-079B-FA2B-6A33-13D9D5408D35}"/>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B6BDE97C-D981-CCE6-01BE-E8640A730BA9}"/>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183026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 full width + standfirst: light green">
    <p:bg>
      <p:bgPr>
        <a:solidFill>
          <a:schemeClr val="accent6"/>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F0EB9D2E-727C-425F-26DA-6416B4968ECA}"/>
              </a:ext>
            </a:extLst>
          </p:cNvPr>
          <p:cNvSpPr/>
          <p:nvPr userDrawn="1"/>
        </p:nvSpPr>
        <p:spPr>
          <a:xfrm rot="21344079" flipH="1">
            <a:off x="9710431" y="2447947"/>
            <a:ext cx="3650501" cy="4874047"/>
          </a:xfrm>
          <a:custGeom>
            <a:avLst/>
            <a:gdLst>
              <a:gd name="connsiteX0" fmla="*/ 3798570 w 3798570"/>
              <a:gd name="connsiteY0" fmla="*/ 5071745 h 5071745"/>
              <a:gd name="connsiteX1" fmla="*/ 3785870 w 3798570"/>
              <a:gd name="connsiteY1" fmla="*/ 4377690 h 5071745"/>
              <a:gd name="connsiteX2" fmla="*/ 3782695 w 3798570"/>
              <a:gd name="connsiteY2" fmla="*/ 4377690 h 5071745"/>
              <a:gd name="connsiteX3" fmla="*/ 1715135 w 3798570"/>
              <a:gd name="connsiteY3" fmla="*/ 4415155 h 5071745"/>
              <a:gd name="connsiteX4" fmla="*/ 1714500 w 3798570"/>
              <a:gd name="connsiteY4" fmla="*/ 4368800 h 5071745"/>
              <a:gd name="connsiteX5" fmla="*/ 1635760 w 3798570"/>
              <a:gd name="connsiteY5" fmla="*/ 13970 h 5071745"/>
              <a:gd name="connsiteX6" fmla="*/ 1635760 w 3798570"/>
              <a:gd name="connsiteY6" fmla="*/ 0 h 5071745"/>
              <a:gd name="connsiteX7" fmla="*/ 0 w 3798570"/>
              <a:gd name="connsiteY7" fmla="*/ 29210 h 5071745"/>
              <a:gd name="connsiteX8" fmla="*/ 0 w 3798570"/>
              <a:gd name="connsiteY8" fmla="*/ 5071745 h 507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8570" h="5071745">
                <a:moveTo>
                  <a:pt x="3798570" y="5071745"/>
                </a:moveTo>
                <a:lnTo>
                  <a:pt x="3785870" y="4377690"/>
                </a:lnTo>
                <a:lnTo>
                  <a:pt x="3782695" y="4377690"/>
                </a:lnTo>
                <a:lnTo>
                  <a:pt x="1715135" y="4415155"/>
                </a:lnTo>
                <a:lnTo>
                  <a:pt x="1714500" y="4368800"/>
                </a:lnTo>
                <a:lnTo>
                  <a:pt x="1635760" y="13970"/>
                </a:lnTo>
                <a:lnTo>
                  <a:pt x="1635760" y="0"/>
                </a:lnTo>
                <a:lnTo>
                  <a:pt x="0" y="29210"/>
                </a:lnTo>
                <a:lnTo>
                  <a:pt x="0" y="5071745"/>
                </a:lnTo>
                <a:close/>
              </a:path>
            </a:pathLst>
          </a:custGeom>
          <a:solidFill>
            <a:schemeClr val="accent1"/>
          </a:solidFill>
          <a:ln w="6350"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7B14039D-7816-20A4-1E32-BC8E11C29252}"/>
              </a:ext>
            </a:extLst>
          </p:cNvPr>
          <p:cNvSpPr/>
          <p:nvPr userDrawn="1"/>
        </p:nvSpPr>
        <p:spPr>
          <a:xfrm flipH="1">
            <a:off x="10255933" y="5755312"/>
            <a:ext cx="2876997" cy="1544564"/>
          </a:xfrm>
          <a:custGeom>
            <a:avLst/>
            <a:gdLst>
              <a:gd name="connsiteX0" fmla="*/ 4300220 w 4300220"/>
              <a:gd name="connsiteY0" fmla="*/ 1311061 h 2308645"/>
              <a:gd name="connsiteX1" fmla="*/ 885825 w 4300220"/>
              <a:gd name="connsiteY1" fmla="*/ 12486 h 2308645"/>
              <a:gd name="connsiteX2" fmla="*/ 674370 w 4300220"/>
              <a:gd name="connsiteY2" fmla="*/ 65825 h 2308645"/>
              <a:gd name="connsiteX3" fmla="*/ 0 w 4300220"/>
              <a:gd name="connsiteY3" fmla="*/ 850686 h 2308645"/>
              <a:gd name="connsiteX4" fmla="*/ 370205 w 4300220"/>
              <a:gd name="connsiteY4" fmla="*/ 2308646 h 2308645"/>
              <a:gd name="connsiteX5" fmla="*/ 4300220 w 4300220"/>
              <a:gd name="connsiteY5" fmla="*/ 1311061 h 230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0220" h="2308645">
                <a:moveTo>
                  <a:pt x="4300220" y="1311061"/>
                </a:moveTo>
                <a:lnTo>
                  <a:pt x="885825" y="12486"/>
                </a:lnTo>
                <a:cubicBezTo>
                  <a:pt x="810895" y="-16089"/>
                  <a:pt x="726440" y="5500"/>
                  <a:pt x="674370" y="65825"/>
                </a:cubicBezTo>
                <a:lnTo>
                  <a:pt x="0" y="850686"/>
                </a:lnTo>
                <a:lnTo>
                  <a:pt x="370205" y="2308646"/>
                </a:lnTo>
                <a:lnTo>
                  <a:pt x="4300220" y="1311061"/>
                </a:lnTo>
                <a:close/>
              </a:path>
            </a:pathLst>
          </a:custGeom>
          <a:solidFill>
            <a:srgbClr val="D79CFF"/>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599" y="2290712"/>
            <a:ext cx="10575125"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
        <p:nvSpPr>
          <p:cNvPr id="3" name="Freeform 2">
            <a:extLst>
              <a:ext uri="{FF2B5EF4-FFF2-40B4-BE49-F238E27FC236}">
                <a16:creationId xmlns:a16="http://schemas.microsoft.com/office/drawing/2014/main" id="{35F9412D-B86D-7659-ABC3-D91F956A1F6E}"/>
              </a:ext>
            </a:extLst>
          </p:cNvPr>
          <p:cNvSpPr/>
          <p:nvPr userDrawn="1"/>
        </p:nvSpPr>
        <p:spPr>
          <a:xfrm rot="16200000">
            <a:off x="864628" y="6504937"/>
            <a:ext cx="1348416" cy="917723"/>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bg2"/>
          </a:solidFill>
          <a:ln w="6350" cap="flat">
            <a:noFill/>
            <a:prstDash val="solid"/>
            <a:miter/>
          </a:ln>
        </p:spPr>
        <p:txBody>
          <a:bodyPr rtlCol="0" anchor="ctr"/>
          <a:lstStyle/>
          <a:p>
            <a:endParaRPr lang="en-US"/>
          </a:p>
        </p:txBody>
      </p:sp>
      <p:grpSp>
        <p:nvGrpSpPr>
          <p:cNvPr id="5" name="Graphic 69">
            <a:extLst>
              <a:ext uri="{FF2B5EF4-FFF2-40B4-BE49-F238E27FC236}">
                <a16:creationId xmlns:a16="http://schemas.microsoft.com/office/drawing/2014/main" id="{54EC910C-1ABC-6AA7-5FC8-1B53CCAD499B}"/>
              </a:ext>
            </a:extLst>
          </p:cNvPr>
          <p:cNvGrpSpPr/>
          <p:nvPr userDrawn="1"/>
        </p:nvGrpSpPr>
        <p:grpSpPr>
          <a:xfrm rot="11425011">
            <a:off x="1624184" y="6332083"/>
            <a:ext cx="3315995" cy="669501"/>
            <a:chOff x="635" y="3723428"/>
            <a:chExt cx="3315995" cy="669501"/>
          </a:xfrm>
          <a:solidFill>
            <a:schemeClr val="accent3"/>
          </a:solidFill>
        </p:grpSpPr>
        <p:sp>
          <p:nvSpPr>
            <p:cNvPr id="7" name="Freeform 6">
              <a:extLst>
                <a:ext uri="{FF2B5EF4-FFF2-40B4-BE49-F238E27FC236}">
                  <a16:creationId xmlns:a16="http://schemas.microsoft.com/office/drawing/2014/main" id="{3A3D573E-4E43-15D5-4506-CE8DF686AAB0}"/>
                </a:ext>
              </a:extLst>
            </p:cNvPr>
            <p:cNvSpPr/>
            <p:nvPr/>
          </p:nvSpPr>
          <p:spPr>
            <a:xfrm>
              <a:off x="301719" y="3723428"/>
              <a:ext cx="3014910" cy="668866"/>
            </a:xfrm>
            <a:custGeom>
              <a:avLst/>
              <a:gdLst>
                <a:gd name="connsiteX0" fmla="*/ 229775 w 3014910"/>
                <a:gd name="connsiteY0" fmla="*/ 193252 h 668866"/>
                <a:gd name="connsiteX1" fmla="*/ 210725 w 3014910"/>
                <a:gd name="connsiteY1" fmla="*/ 204682 h 668866"/>
                <a:gd name="connsiteX2" fmla="*/ 199930 w 3014910"/>
                <a:gd name="connsiteY2" fmla="*/ 201507 h 668866"/>
                <a:gd name="connsiteX3" fmla="*/ 187230 w 3014910"/>
                <a:gd name="connsiteY3" fmla="*/ 194522 h 668866"/>
                <a:gd name="connsiteX4" fmla="*/ 181515 w 3014910"/>
                <a:gd name="connsiteY4" fmla="*/ 190077 h 668866"/>
                <a:gd name="connsiteX5" fmla="*/ 174530 w 3014910"/>
                <a:gd name="connsiteY5" fmla="*/ 187537 h 668866"/>
                <a:gd name="connsiteX6" fmla="*/ 41815 w 3014910"/>
                <a:gd name="connsiteY6" fmla="*/ 124037 h 668866"/>
                <a:gd name="connsiteX7" fmla="*/ 35465 w 3014910"/>
                <a:gd name="connsiteY7" fmla="*/ 120227 h 668866"/>
                <a:gd name="connsiteX8" fmla="*/ 28480 w 3014910"/>
                <a:gd name="connsiteY8" fmla="*/ 118957 h 668866"/>
                <a:gd name="connsiteX9" fmla="*/ 14510 w 3014910"/>
                <a:gd name="connsiteY9" fmla="*/ 113877 h 668866"/>
                <a:gd name="connsiteX10" fmla="*/ 1175 w 3014910"/>
                <a:gd name="connsiteY10" fmla="*/ 85302 h 668866"/>
                <a:gd name="connsiteX11" fmla="*/ 29750 w 3014910"/>
                <a:gd name="connsiteY11" fmla="*/ 71967 h 668866"/>
                <a:gd name="connsiteX12" fmla="*/ 43720 w 3014910"/>
                <a:gd name="connsiteY12" fmla="*/ 77682 h 668866"/>
                <a:gd name="connsiteX13" fmla="*/ 50070 w 3014910"/>
                <a:gd name="connsiteY13" fmla="*/ 81492 h 668866"/>
                <a:gd name="connsiteX14" fmla="*/ 57690 w 3014910"/>
                <a:gd name="connsiteY14" fmla="*/ 83397 h 668866"/>
                <a:gd name="connsiteX15" fmla="*/ 194850 w 3014910"/>
                <a:gd name="connsiteY15" fmla="*/ 148802 h 668866"/>
                <a:gd name="connsiteX16" fmla="*/ 200565 w 3014910"/>
                <a:gd name="connsiteY16" fmla="*/ 153882 h 668866"/>
                <a:gd name="connsiteX17" fmla="*/ 207550 w 3014910"/>
                <a:gd name="connsiteY17" fmla="*/ 156422 h 668866"/>
                <a:gd name="connsiteX18" fmla="*/ 220885 w 3014910"/>
                <a:gd name="connsiteY18" fmla="*/ 164042 h 668866"/>
                <a:gd name="connsiteX19" fmla="*/ 229775 w 3014910"/>
                <a:gd name="connsiteY19" fmla="*/ 193252 h 668866"/>
                <a:gd name="connsiteX20" fmla="*/ 533941 w 3014910"/>
                <a:gd name="connsiteY20" fmla="*/ 385022 h 668866"/>
                <a:gd name="connsiteX21" fmla="*/ 514891 w 3014910"/>
                <a:gd name="connsiteY21" fmla="*/ 395817 h 668866"/>
                <a:gd name="connsiteX22" fmla="*/ 503461 w 3014910"/>
                <a:gd name="connsiteY22" fmla="*/ 392642 h 668866"/>
                <a:gd name="connsiteX23" fmla="*/ 490761 w 3014910"/>
                <a:gd name="connsiteY23" fmla="*/ 384387 h 668866"/>
                <a:gd name="connsiteX24" fmla="*/ 485045 w 3014910"/>
                <a:gd name="connsiteY24" fmla="*/ 379307 h 668866"/>
                <a:gd name="connsiteX25" fmla="*/ 478061 w 3014910"/>
                <a:gd name="connsiteY25" fmla="*/ 376132 h 668866"/>
                <a:gd name="connsiteX26" fmla="*/ 389795 w 3014910"/>
                <a:gd name="connsiteY26" fmla="*/ 319617 h 668866"/>
                <a:gd name="connsiteX27" fmla="*/ 352330 w 3014910"/>
                <a:gd name="connsiteY27" fmla="*/ 294852 h 668866"/>
                <a:gd name="connsiteX28" fmla="*/ 346615 w 3014910"/>
                <a:gd name="connsiteY28" fmla="*/ 289772 h 668866"/>
                <a:gd name="connsiteX29" fmla="*/ 339630 w 3014910"/>
                <a:gd name="connsiteY29" fmla="*/ 286597 h 668866"/>
                <a:gd name="connsiteX30" fmla="*/ 326930 w 3014910"/>
                <a:gd name="connsiteY30" fmla="*/ 278342 h 668866"/>
                <a:gd name="connsiteX31" fmla="*/ 319945 w 3014910"/>
                <a:gd name="connsiteY31" fmla="*/ 247862 h 668866"/>
                <a:gd name="connsiteX32" fmla="*/ 350425 w 3014910"/>
                <a:gd name="connsiteY32" fmla="*/ 240877 h 668866"/>
                <a:gd name="connsiteX33" fmla="*/ 363125 w 3014910"/>
                <a:gd name="connsiteY33" fmla="*/ 249132 h 668866"/>
                <a:gd name="connsiteX34" fmla="*/ 368840 w 3014910"/>
                <a:gd name="connsiteY34" fmla="*/ 254212 h 668866"/>
                <a:gd name="connsiteX35" fmla="*/ 375825 w 3014910"/>
                <a:gd name="connsiteY35" fmla="*/ 257387 h 668866"/>
                <a:gd name="connsiteX36" fmla="*/ 413925 w 3014910"/>
                <a:gd name="connsiteY36" fmla="*/ 282152 h 668866"/>
                <a:gd name="connsiteX37" fmla="*/ 501555 w 3014910"/>
                <a:gd name="connsiteY37" fmla="*/ 338667 h 668866"/>
                <a:gd name="connsiteX38" fmla="*/ 507270 w 3014910"/>
                <a:gd name="connsiteY38" fmla="*/ 343747 h 668866"/>
                <a:gd name="connsiteX39" fmla="*/ 514255 w 3014910"/>
                <a:gd name="connsiteY39" fmla="*/ 346922 h 668866"/>
                <a:gd name="connsiteX40" fmla="*/ 526956 w 3014910"/>
                <a:gd name="connsiteY40" fmla="*/ 354542 h 668866"/>
                <a:gd name="connsiteX41" fmla="*/ 533941 w 3014910"/>
                <a:gd name="connsiteY41" fmla="*/ 385022 h 668866"/>
                <a:gd name="connsiteX42" fmla="*/ 853981 w 3014910"/>
                <a:gd name="connsiteY42" fmla="*/ 546312 h 668866"/>
                <a:gd name="connsiteX43" fmla="*/ 833025 w 3014910"/>
                <a:gd name="connsiteY43" fmla="*/ 560282 h 668866"/>
                <a:gd name="connsiteX44" fmla="*/ 824770 w 3014910"/>
                <a:gd name="connsiteY44" fmla="*/ 559012 h 668866"/>
                <a:gd name="connsiteX45" fmla="*/ 810800 w 3014910"/>
                <a:gd name="connsiteY45" fmla="*/ 553297 h 668866"/>
                <a:gd name="connsiteX46" fmla="*/ 804450 w 3014910"/>
                <a:gd name="connsiteY46" fmla="*/ 549487 h 668866"/>
                <a:gd name="connsiteX47" fmla="*/ 796831 w 3014910"/>
                <a:gd name="connsiteY47" fmla="*/ 547582 h 668866"/>
                <a:gd name="connsiteX48" fmla="*/ 659670 w 3014910"/>
                <a:gd name="connsiteY48" fmla="*/ 482812 h 668866"/>
                <a:gd name="connsiteX49" fmla="*/ 653320 w 3014910"/>
                <a:gd name="connsiteY49" fmla="*/ 478367 h 668866"/>
                <a:gd name="connsiteX50" fmla="*/ 645700 w 3014910"/>
                <a:gd name="connsiteY50" fmla="*/ 475827 h 668866"/>
                <a:gd name="connsiteX51" fmla="*/ 632366 w 3014910"/>
                <a:gd name="connsiteY51" fmla="*/ 468842 h 668866"/>
                <a:gd name="connsiteX52" fmla="*/ 623475 w 3014910"/>
                <a:gd name="connsiteY52" fmla="*/ 438997 h 668866"/>
                <a:gd name="connsiteX53" fmla="*/ 653320 w 3014910"/>
                <a:gd name="connsiteY53" fmla="*/ 430107 h 668866"/>
                <a:gd name="connsiteX54" fmla="*/ 666656 w 3014910"/>
                <a:gd name="connsiteY54" fmla="*/ 437092 h 668866"/>
                <a:gd name="connsiteX55" fmla="*/ 672370 w 3014910"/>
                <a:gd name="connsiteY55" fmla="*/ 441537 h 668866"/>
                <a:gd name="connsiteX56" fmla="*/ 679356 w 3014910"/>
                <a:gd name="connsiteY56" fmla="*/ 444077 h 668866"/>
                <a:gd name="connsiteX57" fmla="*/ 812706 w 3014910"/>
                <a:gd name="connsiteY57" fmla="*/ 506942 h 668866"/>
                <a:gd name="connsiteX58" fmla="*/ 819056 w 3014910"/>
                <a:gd name="connsiteY58" fmla="*/ 510752 h 668866"/>
                <a:gd name="connsiteX59" fmla="*/ 826675 w 3014910"/>
                <a:gd name="connsiteY59" fmla="*/ 512657 h 668866"/>
                <a:gd name="connsiteX60" fmla="*/ 840645 w 3014910"/>
                <a:gd name="connsiteY60" fmla="*/ 518372 h 668866"/>
                <a:gd name="connsiteX61" fmla="*/ 853981 w 3014910"/>
                <a:gd name="connsiteY61" fmla="*/ 546312 h 668866"/>
                <a:gd name="connsiteX62" fmla="*/ 1201961 w 3014910"/>
                <a:gd name="connsiteY62" fmla="*/ 632672 h 668866"/>
                <a:gd name="connsiteX63" fmla="*/ 1179736 w 3014910"/>
                <a:gd name="connsiteY63" fmla="*/ 651722 h 668866"/>
                <a:gd name="connsiteX64" fmla="*/ 1176561 w 3014910"/>
                <a:gd name="connsiteY64" fmla="*/ 651722 h 668866"/>
                <a:gd name="connsiteX65" fmla="*/ 1161320 w 3014910"/>
                <a:gd name="connsiteY65" fmla="*/ 649182 h 668866"/>
                <a:gd name="connsiteX66" fmla="*/ 1154336 w 3014910"/>
                <a:gd name="connsiteY66" fmla="*/ 646642 h 668866"/>
                <a:gd name="connsiteX67" fmla="*/ 1146716 w 3014910"/>
                <a:gd name="connsiteY67" fmla="*/ 646642 h 668866"/>
                <a:gd name="connsiteX68" fmla="*/ 998125 w 3014910"/>
                <a:gd name="connsiteY68" fmla="*/ 615527 h 668866"/>
                <a:gd name="connsiteX69" fmla="*/ 991141 w 3014910"/>
                <a:gd name="connsiteY69" fmla="*/ 612352 h 668866"/>
                <a:gd name="connsiteX70" fmla="*/ 983520 w 3014910"/>
                <a:gd name="connsiteY70" fmla="*/ 611717 h 668866"/>
                <a:gd name="connsiteX71" fmla="*/ 968916 w 3014910"/>
                <a:gd name="connsiteY71" fmla="*/ 607907 h 668866"/>
                <a:gd name="connsiteX72" fmla="*/ 953675 w 3014910"/>
                <a:gd name="connsiteY72" fmla="*/ 580602 h 668866"/>
                <a:gd name="connsiteX73" fmla="*/ 980981 w 3014910"/>
                <a:gd name="connsiteY73" fmla="*/ 565362 h 668866"/>
                <a:gd name="connsiteX74" fmla="*/ 994950 w 3014910"/>
                <a:gd name="connsiteY74" fmla="*/ 569172 h 668866"/>
                <a:gd name="connsiteX75" fmla="*/ 1001936 w 3014910"/>
                <a:gd name="connsiteY75" fmla="*/ 572347 h 668866"/>
                <a:gd name="connsiteX76" fmla="*/ 1009556 w 3014910"/>
                <a:gd name="connsiteY76" fmla="*/ 572982 h 668866"/>
                <a:gd name="connsiteX77" fmla="*/ 1153701 w 3014910"/>
                <a:gd name="connsiteY77" fmla="*/ 603462 h 668866"/>
                <a:gd name="connsiteX78" fmla="*/ 1160686 w 3014910"/>
                <a:gd name="connsiteY78" fmla="*/ 606002 h 668866"/>
                <a:gd name="connsiteX79" fmla="*/ 1168306 w 3014910"/>
                <a:gd name="connsiteY79" fmla="*/ 606002 h 668866"/>
                <a:gd name="connsiteX80" fmla="*/ 1182911 w 3014910"/>
                <a:gd name="connsiteY80" fmla="*/ 607907 h 668866"/>
                <a:gd name="connsiteX81" fmla="*/ 1201961 w 3014910"/>
                <a:gd name="connsiteY81" fmla="*/ 632672 h 668866"/>
                <a:gd name="connsiteX82" fmla="*/ 1539781 w 3014910"/>
                <a:gd name="connsiteY82" fmla="*/ 665057 h 668866"/>
                <a:gd name="connsiteX83" fmla="*/ 1524541 w 3014910"/>
                <a:gd name="connsiteY83" fmla="*/ 665692 h 668866"/>
                <a:gd name="connsiteX84" fmla="*/ 1516920 w 3014910"/>
                <a:gd name="connsiteY84" fmla="*/ 665057 h 668866"/>
                <a:gd name="connsiteX85" fmla="*/ 1509301 w 3014910"/>
                <a:gd name="connsiteY85" fmla="*/ 666962 h 668866"/>
                <a:gd name="connsiteX86" fmla="*/ 1425481 w 3014910"/>
                <a:gd name="connsiteY86" fmla="*/ 668867 h 668866"/>
                <a:gd name="connsiteX87" fmla="*/ 1424845 w 3014910"/>
                <a:gd name="connsiteY87" fmla="*/ 668867 h 668866"/>
                <a:gd name="connsiteX88" fmla="*/ 1358170 w 3014910"/>
                <a:gd name="connsiteY88" fmla="*/ 667597 h 668866"/>
                <a:gd name="connsiteX89" fmla="*/ 1350551 w 3014910"/>
                <a:gd name="connsiteY89" fmla="*/ 665692 h 668866"/>
                <a:gd name="connsiteX90" fmla="*/ 1342931 w 3014910"/>
                <a:gd name="connsiteY90" fmla="*/ 666962 h 668866"/>
                <a:gd name="connsiteX91" fmla="*/ 1327691 w 3014910"/>
                <a:gd name="connsiteY91" fmla="*/ 666327 h 668866"/>
                <a:gd name="connsiteX92" fmla="*/ 1306736 w 3014910"/>
                <a:gd name="connsiteY92" fmla="*/ 642832 h 668866"/>
                <a:gd name="connsiteX93" fmla="*/ 1330231 w 3014910"/>
                <a:gd name="connsiteY93" fmla="*/ 621877 h 668866"/>
                <a:gd name="connsiteX94" fmla="*/ 1344835 w 3014910"/>
                <a:gd name="connsiteY94" fmla="*/ 622512 h 668866"/>
                <a:gd name="connsiteX95" fmla="*/ 1352456 w 3014910"/>
                <a:gd name="connsiteY95" fmla="*/ 624417 h 668866"/>
                <a:gd name="connsiteX96" fmla="*/ 1360076 w 3014910"/>
                <a:gd name="connsiteY96" fmla="*/ 623147 h 668866"/>
                <a:gd name="connsiteX97" fmla="*/ 1426116 w 3014910"/>
                <a:gd name="connsiteY97" fmla="*/ 624417 h 668866"/>
                <a:gd name="connsiteX98" fmla="*/ 1508031 w 3014910"/>
                <a:gd name="connsiteY98" fmla="*/ 622512 h 668866"/>
                <a:gd name="connsiteX99" fmla="*/ 1515651 w 3014910"/>
                <a:gd name="connsiteY99" fmla="*/ 623147 h 668866"/>
                <a:gd name="connsiteX100" fmla="*/ 1523270 w 3014910"/>
                <a:gd name="connsiteY100" fmla="*/ 621242 h 668866"/>
                <a:gd name="connsiteX101" fmla="*/ 1537876 w 3014910"/>
                <a:gd name="connsiteY101" fmla="*/ 620607 h 668866"/>
                <a:gd name="connsiteX102" fmla="*/ 1561370 w 3014910"/>
                <a:gd name="connsiteY102" fmla="*/ 641562 h 668866"/>
                <a:gd name="connsiteX103" fmla="*/ 1539781 w 3014910"/>
                <a:gd name="connsiteY103" fmla="*/ 665057 h 668866"/>
                <a:gd name="connsiteX104" fmla="*/ 1897920 w 3014910"/>
                <a:gd name="connsiteY104" fmla="*/ 607907 h 668866"/>
                <a:gd name="connsiteX105" fmla="*/ 1883316 w 3014910"/>
                <a:gd name="connsiteY105" fmla="*/ 611717 h 668866"/>
                <a:gd name="connsiteX106" fmla="*/ 1875695 w 3014910"/>
                <a:gd name="connsiteY106" fmla="*/ 612352 h 668866"/>
                <a:gd name="connsiteX107" fmla="*/ 1868710 w 3014910"/>
                <a:gd name="connsiteY107" fmla="*/ 615527 h 668866"/>
                <a:gd name="connsiteX108" fmla="*/ 1720120 w 3014910"/>
                <a:gd name="connsiteY108" fmla="*/ 645372 h 668866"/>
                <a:gd name="connsiteX109" fmla="*/ 1712501 w 3014910"/>
                <a:gd name="connsiteY109" fmla="*/ 645372 h 668866"/>
                <a:gd name="connsiteX110" fmla="*/ 1705516 w 3014910"/>
                <a:gd name="connsiteY110" fmla="*/ 647912 h 668866"/>
                <a:gd name="connsiteX111" fmla="*/ 1690276 w 3014910"/>
                <a:gd name="connsiteY111" fmla="*/ 650452 h 668866"/>
                <a:gd name="connsiteX112" fmla="*/ 1687101 w 3014910"/>
                <a:gd name="connsiteY112" fmla="*/ 650452 h 668866"/>
                <a:gd name="connsiteX113" fmla="*/ 1664876 w 3014910"/>
                <a:gd name="connsiteY113" fmla="*/ 631402 h 668866"/>
                <a:gd name="connsiteX114" fmla="*/ 1683926 w 3014910"/>
                <a:gd name="connsiteY114" fmla="*/ 606002 h 668866"/>
                <a:gd name="connsiteX115" fmla="*/ 1698531 w 3014910"/>
                <a:gd name="connsiteY115" fmla="*/ 604097 h 668866"/>
                <a:gd name="connsiteX116" fmla="*/ 1706151 w 3014910"/>
                <a:gd name="connsiteY116" fmla="*/ 604097 h 668866"/>
                <a:gd name="connsiteX117" fmla="*/ 1713135 w 3014910"/>
                <a:gd name="connsiteY117" fmla="*/ 601557 h 668866"/>
                <a:gd name="connsiteX118" fmla="*/ 1858551 w 3014910"/>
                <a:gd name="connsiteY118" fmla="*/ 572347 h 668866"/>
                <a:gd name="connsiteX119" fmla="*/ 1866170 w 3014910"/>
                <a:gd name="connsiteY119" fmla="*/ 571712 h 668866"/>
                <a:gd name="connsiteX120" fmla="*/ 1873156 w 3014910"/>
                <a:gd name="connsiteY120" fmla="*/ 568537 h 668866"/>
                <a:gd name="connsiteX121" fmla="*/ 1887760 w 3014910"/>
                <a:gd name="connsiteY121" fmla="*/ 564727 h 668866"/>
                <a:gd name="connsiteX122" fmla="*/ 1915066 w 3014910"/>
                <a:gd name="connsiteY122" fmla="*/ 580602 h 668866"/>
                <a:gd name="connsiteX123" fmla="*/ 1897920 w 3014910"/>
                <a:gd name="connsiteY123" fmla="*/ 607907 h 668866"/>
                <a:gd name="connsiteX124" fmla="*/ 2242091 w 3014910"/>
                <a:gd name="connsiteY124" fmla="*/ 492337 h 668866"/>
                <a:gd name="connsiteX125" fmla="*/ 2228121 w 3014910"/>
                <a:gd name="connsiteY125" fmla="*/ 498052 h 668866"/>
                <a:gd name="connsiteX126" fmla="*/ 2220501 w 3014910"/>
                <a:gd name="connsiteY126" fmla="*/ 499957 h 668866"/>
                <a:gd name="connsiteX127" fmla="*/ 2214151 w 3014910"/>
                <a:gd name="connsiteY127" fmla="*/ 503767 h 668866"/>
                <a:gd name="connsiteX128" fmla="*/ 2072545 w 3014910"/>
                <a:gd name="connsiteY128" fmla="*/ 556472 h 668866"/>
                <a:gd name="connsiteX129" fmla="*/ 2064926 w 3014910"/>
                <a:gd name="connsiteY129" fmla="*/ 557742 h 668866"/>
                <a:gd name="connsiteX130" fmla="*/ 2057941 w 3014910"/>
                <a:gd name="connsiteY130" fmla="*/ 561552 h 668866"/>
                <a:gd name="connsiteX131" fmla="*/ 2043335 w 3014910"/>
                <a:gd name="connsiteY131" fmla="*/ 565997 h 668866"/>
                <a:gd name="connsiteX132" fmla="*/ 2036351 w 3014910"/>
                <a:gd name="connsiteY132" fmla="*/ 567267 h 668866"/>
                <a:gd name="connsiteX133" fmla="*/ 2015395 w 3014910"/>
                <a:gd name="connsiteY133" fmla="*/ 552027 h 668866"/>
                <a:gd name="connsiteX134" fmla="*/ 2029366 w 3014910"/>
                <a:gd name="connsiteY134" fmla="*/ 524087 h 668866"/>
                <a:gd name="connsiteX135" fmla="*/ 2043335 w 3014910"/>
                <a:gd name="connsiteY135" fmla="*/ 519642 h 668866"/>
                <a:gd name="connsiteX136" fmla="*/ 2050956 w 3014910"/>
                <a:gd name="connsiteY136" fmla="*/ 518372 h 668866"/>
                <a:gd name="connsiteX137" fmla="*/ 2057306 w 3014910"/>
                <a:gd name="connsiteY137" fmla="*/ 514562 h 668866"/>
                <a:gd name="connsiteX138" fmla="*/ 2196371 w 3014910"/>
                <a:gd name="connsiteY138" fmla="*/ 462492 h 668866"/>
                <a:gd name="connsiteX139" fmla="*/ 2203991 w 3014910"/>
                <a:gd name="connsiteY139" fmla="*/ 460587 h 668866"/>
                <a:gd name="connsiteX140" fmla="*/ 2210341 w 3014910"/>
                <a:gd name="connsiteY140" fmla="*/ 456777 h 668866"/>
                <a:gd name="connsiteX141" fmla="*/ 2224311 w 3014910"/>
                <a:gd name="connsiteY141" fmla="*/ 451062 h 668866"/>
                <a:gd name="connsiteX142" fmla="*/ 2253521 w 3014910"/>
                <a:gd name="connsiteY142" fmla="*/ 463127 h 668866"/>
                <a:gd name="connsiteX143" fmla="*/ 2242091 w 3014910"/>
                <a:gd name="connsiteY143" fmla="*/ 492337 h 668866"/>
                <a:gd name="connsiteX144" fmla="*/ 2566576 w 3014910"/>
                <a:gd name="connsiteY144" fmla="*/ 331047 h 668866"/>
                <a:gd name="connsiteX145" fmla="*/ 2553241 w 3014910"/>
                <a:gd name="connsiteY145" fmla="*/ 338667 h 668866"/>
                <a:gd name="connsiteX146" fmla="*/ 2546256 w 3014910"/>
                <a:gd name="connsiteY146" fmla="*/ 341207 h 668866"/>
                <a:gd name="connsiteX147" fmla="*/ 2540541 w 3014910"/>
                <a:gd name="connsiteY147" fmla="*/ 346287 h 668866"/>
                <a:gd name="connsiteX148" fmla="*/ 2407191 w 3014910"/>
                <a:gd name="connsiteY148" fmla="*/ 416772 h 668866"/>
                <a:gd name="connsiteX149" fmla="*/ 2399571 w 3014910"/>
                <a:gd name="connsiteY149" fmla="*/ 418677 h 668866"/>
                <a:gd name="connsiteX150" fmla="*/ 2393221 w 3014910"/>
                <a:gd name="connsiteY150" fmla="*/ 423122 h 668866"/>
                <a:gd name="connsiteX151" fmla="*/ 2379886 w 3014910"/>
                <a:gd name="connsiteY151" fmla="*/ 429472 h 668866"/>
                <a:gd name="connsiteX152" fmla="*/ 2370361 w 3014910"/>
                <a:gd name="connsiteY152" fmla="*/ 432012 h 668866"/>
                <a:gd name="connsiteX153" fmla="*/ 2350041 w 3014910"/>
                <a:gd name="connsiteY153" fmla="*/ 419312 h 668866"/>
                <a:gd name="connsiteX154" fmla="*/ 2360201 w 3014910"/>
                <a:gd name="connsiteY154" fmla="*/ 389467 h 668866"/>
                <a:gd name="connsiteX155" fmla="*/ 2373536 w 3014910"/>
                <a:gd name="connsiteY155" fmla="*/ 383117 h 668866"/>
                <a:gd name="connsiteX156" fmla="*/ 2380521 w 3014910"/>
                <a:gd name="connsiteY156" fmla="*/ 381212 h 668866"/>
                <a:gd name="connsiteX157" fmla="*/ 2386871 w 3014910"/>
                <a:gd name="connsiteY157" fmla="*/ 376767 h 668866"/>
                <a:gd name="connsiteX158" fmla="*/ 2518316 w 3014910"/>
                <a:gd name="connsiteY158" fmla="*/ 307552 h 668866"/>
                <a:gd name="connsiteX159" fmla="*/ 2525301 w 3014910"/>
                <a:gd name="connsiteY159" fmla="*/ 305012 h 668866"/>
                <a:gd name="connsiteX160" fmla="*/ 2531016 w 3014910"/>
                <a:gd name="connsiteY160" fmla="*/ 299932 h 668866"/>
                <a:gd name="connsiteX161" fmla="*/ 2543716 w 3014910"/>
                <a:gd name="connsiteY161" fmla="*/ 292312 h 668866"/>
                <a:gd name="connsiteX162" fmla="*/ 2574196 w 3014910"/>
                <a:gd name="connsiteY162" fmla="*/ 300567 h 668866"/>
                <a:gd name="connsiteX163" fmla="*/ 2566576 w 3014910"/>
                <a:gd name="connsiteY163" fmla="*/ 331047 h 668866"/>
                <a:gd name="connsiteX164" fmla="*/ 2872011 w 3014910"/>
                <a:gd name="connsiteY164" fmla="*/ 137372 h 668866"/>
                <a:gd name="connsiteX165" fmla="*/ 2859311 w 3014910"/>
                <a:gd name="connsiteY165" fmla="*/ 146262 h 668866"/>
                <a:gd name="connsiteX166" fmla="*/ 2852326 w 3014910"/>
                <a:gd name="connsiteY166" fmla="*/ 149437 h 668866"/>
                <a:gd name="connsiteX167" fmla="*/ 2846611 w 3014910"/>
                <a:gd name="connsiteY167" fmla="*/ 154517 h 668866"/>
                <a:gd name="connsiteX168" fmla="*/ 2720881 w 3014910"/>
                <a:gd name="connsiteY168" fmla="*/ 237702 h 668866"/>
                <a:gd name="connsiteX169" fmla="*/ 2713896 w 3014910"/>
                <a:gd name="connsiteY169" fmla="*/ 240877 h 668866"/>
                <a:gd name="connsiteX170" fmla="*/ 2708181 w 3014910"/>
                <a:gd name="connsiteY170" fmla="*/ 245957 h 668866"/>
                <a:gd name="connsiteX171" fmla="*/ 2695481 w 3014910"/>
                <a:gd name="connsiteY171" fmla="*/ 254212 h 668866"/>
                <a:gd name="connsiteX172" fmla="*/ 2683416 w 3014910"/>
                <a:gd name="connsiteY172" fmla="*/ 257387 h 668866"/>
                <a:gd name="connsiteX173" fmla="*/ 2664366 w 3014910"/>
                <a:gd name="connsiteY173" fmla="*/ 247227 h 668866"/>
                <a:gd name="connsiteX174" fmla="*/ 2671351 w 3014910"/>
                <a:gd name="connsiteY174" fmla="*/ 216747 h 668866"/>
                <a:gd name="connsiteX175" fmla="*/ 2684051 w 3014910"/>
                <a:gd name="connsiteY175" fmla="*/ 208492 h 668866"/>
                <a:gd name="connsiteX176" fmla="*/ 2691036 w 3014910"/>
                <a:gd name="connsiteY176" fmla="*/ 205317 h 668866"/>
                <a:gd name="connsiteX177" fmla="*/ 2696751 w 3014910"/>
                <a:gd name="connsiteY177" fmla="*/ 200237 h 668866"/>
                <a:gd name="connsiteX178" fmla="*/ 2821211 w 3014910"/>
                <a:gd name="connsiteY178" fmla="*/ 117687 h 668866"/>
                <a:gd name="connsiteX179" fmla="*/ 2828196 w 3014910"/>
                <a:gd name="connsiteY179" fmla="*/ 114512 h 668866"/>
                <a:gd name="connsiteX180" fmla="*/ 2833911 w 3014910"/>
                <a:gd name="connsiteY180" fmla="*/ 109432 h 668866"/>
                <a:gd name="connsiteX181" fmla="*/ 2845976 w 3014910"/>
                <a:gd name="connsiteY181" fmla="*/ 101177 h 668866"/>
                <a:gd name="connsiteX182" fmla="*/ 2877091 w 3014910"/>
                <a:gd name="connsiteY182" fmla="*/ 106892 h 668866"/>
                <a:gd name="connsiteX183" fmla="*/ 2872011 w 3014910"/>
                <a:gd name="connsiteY183" fmla="*/ 137372 h 668866"/>
                <a:gd name="connsiteX184" fmla="*/ 3005996 w 3014910"/>
                <a:gd name="connsiteY184" fmla="*/ 40217 h 668866"/>
                <a:gd name="connsiteX185" fmla="*/ 2993931 w 3014910"/>
                <a:gd name="connsiteY185" fmla="*/ 49107 h 668866"/>
                <a:gd name="connsiteX186" fmla="*/ 2980596 w 3014910"/>
                <a:gd name="connsiteY186" fmla="*/ 53552 h 668866"/>
                <a:gd name="connsiteX187" fmla="*/ 2962815 w 3014910"/>
                <a:gd name="connsiteY187" fmla="*/ 44662 h 668866"/>
                <a:gd name="connsiteX188" fmla="*/ 2967261 w 3014910"/>
                <a:gd name="connsiteY188" fmla="*/ 13547 h 668866"/>
                <a:gd name="connsiteX189" fmla="*/ 2979326 w 3014910"/>
                <a:gd name="connsiteY189" fmla="*/ 4657 h 668866"/>
                <a:gd name="connsiteX190" fmla="*/ 3010440 w 3014910"/>
                <a:gd name="connsiteY190" fmla="*/ 9102 h 668866"/>
                <a:gd name="connsiteX191" fmla="*/ 3005996 w 3014910"/>
                <a:gd name="connsiteY191" fmla="*/ 40217 h 668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3014910" h="668866">
                  <a:moveTo>
                    <a:pt x="229775" y="193252"/>
                  </a:moveTo>
                  <a:cubicBezTo>
                    <a:pt x="225965" y="200237"/>
                    <a:pt x="218345" y="204682"/>
                    <a:pt x="210725" y="204682"/>
                  </a:cubicBezTo>
                  <a:cubicBezTo>
                    <a:pt x="206915" y="204682"/>
                    <a:pt x="203105" y="204047"/>
                    <a:pt x="199930" y="201507"/>
                  </a:cubicBezTo>
                  <a:cubicBezTo>
                    <a:pt x="195485" y="198967"/>
                    <a:pt x="191040" y="196427"/>
                    <a:pt x="187230" y="194522"/>
                  </a:cubicBezTo>
                  <a:cubicBezTo>
                    <a:pt x="184690" y="193252"/>
                    <a:pt x="182785" y="191982"/>
                    <a:pt x="181515" y="190077"/>
                  </a:cubicBezTo>
                  <a:cubicBezTo>
                    <a:pt x="178975" y="189442"/>
                    <a:pt x="176435" y="188807"/>
                    <a:pt x="174530" y="187537"/>
                  </a:cubicBezTo>
                  <a:cubicBezTo>
                    <a:pt x="128175" y="162137"/>
                    <a:pt x="84995" y="141817"/>
                    <a:pt x="41815" y="124037"/>
                  </a:cubicBezTo>
                  <a:cubicBezTo>
                    <a:pt x="39275" y="122767"/>
                    <a:pt x="37370" y="121497"/>
                    <a:pt x="35465" y="120227"/>
                  </a:cubicBezTo>
                  <a:cubicBezTo>
                    <a:pt x="32925" y="120227"/>
                    <a:pt x="30385" y="119592"/>
                    <a:pt x="28480" y="118957"/>
                  </a:cubicBezTo>
                  <a:cubicBezTo>
                    <a:pt x="24035" y="117052"/>
                    <a:pt x="19590" y="115147"/>
                    <a:pt x="14510" y="113877"/>
                  </a:cubicBezTo>
                  <a:cubicBezTo>
                    <a:pt x="3080" y="109432"/>
                    <a:pt x="-2635" y="96732"/>
                    <a:pt x="1175" y="85302"/>
                  </a:cubicBezTo>
                  <a:cubicBezTo>
                    <a:pt x="5620" y="73872"/>
                    <a:pt x="18320" y="68157"/>
                    <a:pt x="29750" y="71967"/>
                  </a:cubicBezTo>
                  <a:cubicBezTo>
                    <a:pt x="34830" y="73872"/>
                    <a:pt x="39275" y="75777"/>
                    <a:pt x="43720" y="77682"/>
                  </a:cubicBezTo>
                  <a:cubicBezTo>
                    <a:pt x="46260" y="78952"/>
                    <a:pt x="48165" y="80222"/>
                    <a:pt x="50070" y="81492"/>
                  </a:cubicBezTo>
                  <a:cubicBezTo>
                    <a:pt x="52610" y="81492"/>
                    <a:pt x="55150" y="82127"/>
                    <a:pt x="57690" y="83397"/>
                  </a:cubicBezTo>
                  <a:cubicBezTo>
                    <a:pt x="102140" y="101177"/>
                    <a:pt x="147225" y="122767"/>
                    <a:pt x="194850" y="148802"/>
                  </a:cubicBezTo>
                  <a:cubicBezTo>
                    <a:pt x="197390" y="150072"/>
                    <a:pt x="199295" y="151977"/>
                    <a:pt x="200565" y="153882"/>
                  </a:cubicBezTo>
                  <a:cubicBezTo>
                    <a:pt x="203105" y="154517"/>
                    <a:pt x="205645" y="155152"/>
                    <a:pt x="207550" y="156422"/>
                  </a:cubicBezTo>
                  <a:cubicBezTo>
                    <a:pt x="211995" y="158962"/>
                    <a:pt x="216440" y="161502"/>
                    <a:pt x="220885" y="164042"/>
                  </a:cubicBezTo>
                  <a:cubicBezTo>
                    <a:pt x="232315" y="169122"/>
                    <a:pt x="236125" y="182457"/>
                    <a:pt x="229775" y="193252"/>
                  </a:cubicBezTo>
                  <a:close/>
                  <a:moveTo>
                    <a:pt x="533941" y="385022"/>
                  </a:moveTo>
                  <a:cubicBezTo>
                    <a:pt x="529495" y="392007"/>
                    <a:pt x="522511" y="395817"/>
                    <a:pt x="514891" y="395817"/>
                  </a:cubicBezTo>
                  <a:cubicBezTo>
                    <a:pt x="511080" y="395817"/>
                    <a:pt x="506636" y="394547"/>
                    <a:pt x="503461" y="392642"/>
                  </a:cubicBezTo>
                  <a:cubicBezTo>
                    <a:pt x="499015" y="390102"/>
                    <a:pt x="495205" y="387562"/>
                    <a:pt x="490761" y="384387"/>
                  </a:cubicBezTo>
                  <a:cubicBezTo>
                    <a:pt x="488220" y="383117"/>
                    <a:pt x="486315" y="381212"/>
                    <a:pt x="485045" y="379307"/>
                  </a:cubicBezTo>
                  <a:cubicBezTo>
                    <a:pt x="482505" y="378672"/>
                    <a:pt x="479965" y="378037"/>
                    <a:pt x="478061" y="376132"/>
                  </a:cubicBezTo>
                  <a:cubicBezTo>
                    <a:pt x="448215" y="357082"/>
                    <a:pt x="418370" y="338032"/>
                    <a:pt x="389795" y="319617"/>
                  </a:cubicBezTo>
                  <a:cubicBezTo>
                    <a:pt x="377095" y="311362"/>
                    <a:pt x="364395" y="303107"/>
                    <a:pt x="352330" y="294852"/>
                  </a:cubicBezTo>
                  <a:cubicBezTo>
                    <a:pt x="350425" y="293582"/>
                    <a:pt x="348520" y="291677"/>
                    <a:pt x="346615" y="289772"/>
                  </a:cubicBezTo>
                  <a:cubicBezTo>
                    <a:pt x="344075" y="289137"/>
                    <a:pt x="341536" y="288502"/>
                    <a:pt x="339630" y="286597"/>
                  </a:cubicBezTo>
                  <a:lnTo>
                    <a:pt x="326930" y="278342"/>
                  </a:lnTo>
                  <a:cubicBezTo>
                    <a:pt x="316770" y="271992"/>
                    <a:pt x="313595" y="258022"/>
                    <a:pt x="319945" y="247862"/>
                  </a:cubicBezTo>
                  <a:cubicBezTo>
                    <a:pt x="326295" y="237702"/>
                    <a:pt x="340265" y="234527"/>
                    <a:pt x="350425" y="240877"/>
                  </a:cubicBezTo>
                  <a:lnTo>
                    <a:pt x="363125" y="249132"/>
                  </a:lnTo>
                  <a:cubicBezTo>
                    <a:pt x="365030" y="250402"/>
                    <a:pt x="366936" y="252307"/>
                    <a:pt x="368840" y="254212"/>
                  </a:cubicBezTo>
                  <a:cubicBezTo>
                    <a:pt x="371380" y="254847"/>
                    <a:pt x="373920" y="255482"/>
                    <a:pt x="375825" y="257387"/>
                  </a:cubicBezTo>
                  <a:cubicBezTo>
                    <a:pt x="388525" y="265642"/>
                    <a:pt x="401225" y="273897"/>
                    <a:pt x="413925" y="282152"/>
                  </a:cubicBezTo>
                  <a:cubicBezTo>
                    <a:pt x="442500" y="300567"/>
                    <a:pt x="471711" y="319617"/>
                    <a:pt x="501555" y="338667"/>
                  </a:cubicBezTo>
                  <a:cubicBezTo>
                    <a:pt x="503461" y="339937"/>
                    <a:pt x="505365" y="341842"/>
                    <a:pt x="507270" y="343747"/>
                  </a:cubicBezTo>
                  <a:cubicBezTo>
                    <a:pt x="509811" y="344382"/>
                    <a:pt x="512350" y="345017"/>
                    <a:pt x="514255" y="346922"/>
                  </a:cubicBezTo>
                  <a:cubicBezTo>
                    <a:pt x="518700" y="349462"/>
                    <a:pt x="522511" y="352002"/>
                    <a:pt x="526956" y="354542"/>
                  </a:cubicBezTo>
                  <a:cubicBezTo>
                    <a:pt x="537116" y="360892"/>
                    <a:pt x="540291" y="374862"/>
                    <a:pt x="533941" y="385022"/>
                  </a:cubicBezTo>
                  <a:close/>
                  <a:moveTo>
                    <a:pt x="853981" y="546312"/>
                  </a:moveTo>
                  <a:cubicBezTo>
                    <a:pt x="850806" y="555202"/>
                    <a:pt x="841916" y="560282"/>
                    <a:pt x="833025" y="560282"/>
                  </a:cubicBezTo>
                  <a:cubicBezTo>
                    <a:pt x="830486" y="560282"/>
                    <a:pt x="827311" y="559647"/>
                    <a:pt x="824770" y="559012"/>
                  </a:cubicBezTo>
                  <a:cubicBezTo>
                    <a:pt x="820325" y="557107"/>
                    <a:pt x="815245" y="555202"/>
                    <a:pt x="810800" y="553297"/>
                  </a:cubicBezTo>
                  <a:cubicBezTo>
                    <a:pt x="808261" y="552027"/>
                    <a:pt x="806356" y="550757"/>
                    <a:pt x="804450" y="549487"/>
                  </a:cubicBezTo>
                  <a:cubicBezTo>
                    <a:pt x="801911" y="549487"/>
                    <a:pt x="799370" y="548852"/>
                    <a:pt x="796831" y="547582"/>
                  </a:cubicBezTo>
                  <a:cubicBezTo>
                    <a:pt x="751111" y="528532"/>
                    <a:pt x="706025" y="507577"/>
                    <a:pt x="659670" y="482812"/>
                  </a:cubicBezTo>
                  <a:cubicBezTo>
                    <a:pt x="657131" y="481542"/>
                    <a:pt x="655225" y="480272"/>
                    <a:pt x="653320" y="478367"/>
                  </a:cubicBezTo>
                  <a:cubicBezTo>
                    <a:pt x="650781" y="477732"/>
                    <a:pt x="648241" y="477097"/>
                    <a:pt x="645700" y="475827"/>
                  </a:cubicBezTo>
                  <a:cubicBezTo>
                    <a:pt x="641256" y="473287"/>
                    <a:pt x="636811" y="470747"/>
                    <a:pt x="632366" y="468842"/>
                  </a:cubicBezTo>
                  <a:cubicBezTo>
                    <a:pt x="621570" y="463127"/>
                    <a:pt x="617761" y="449792"/>
                    <a:pt x="623475" y="438997"/>
                  </a:cubicBezTo>
                  <a:cubicBezTo>
                    <a:pt x="629191" y="428202"/>
                    <a:pt x="643161" y="424392"/>
                    <a:pt x="653320" y="430107"/>
                  </a:cubicBezTo>
                  <a:cubicBezTo>
                    <a:pt x="657766" y="432647"/>
                    <a:pt x="662211" y="434552"/>
                    <a:pt x="666656" y="437092"/>
                  </a:cubicBezTo>
                  <a:cubicBezTo>
                    <a:pt x="669195" y="438362"/>
                    <a:pt x="671100" y="439632"/>
                    <a:pt x="672370" y="441537"/>
                  </a:cubicBezTo>
                  <a:cubicBezTo>
                    <a:pt x="674911" y="442172"/>
                    <a:pt x="677450" y="442807"/>
                    <a:pt x="679356" y="444077"/>
                  </a:cubicBezTo>
                  <a:cubicBezTo>
                    <a:pt x="725075" y="468207"/>
                    <a:pt x="768256" y="488527"/>
                    <a:pt x="812706" y="506942"/>
                  </a:cubicBezTo>
                  <a:cubicBezTo>
                    <a:pt x="815245" y="508212"/>
                    <a:pt x="817150" y="509482"/>
                    <a:pt x="819056" y="510752"/>
                  </a:cubicBezTo>
                  <a:cubicBezTo>
                    <a:pt x="821595" y="510752"/>
                    <a:pt x="824136" y="511387"/>
                    <a:pt x="826675" y="512657"/>
                  </a:cubicBezTo>
                  <a:cubicBezTo>
                    <a:pt x="831120" y="514562"/>
                    <a:pt x="835566" y="516467"/>
                    <a:pt x="840645" y="518372"/>
                  </a:cubicBezTo>
                  <a:cubicBezTo>
                    <a:pt x="852711" y="522182"/>
                    <a:pt x="858425" y="534882"/>
                    <a:pt x="853981" y="546312"/>
                  </a:cubicBezTo>
                  <a:close/>
                  <a:moveTo>
                    <a:pt x="1201961" y="632672"/>
                  </a:moveTo>
                  <a:cubicBezTo>
                    <a:pt x="1200056" y="643467"/>
                    <a:pt x="1191166" y="651722"/>
                    <a:pt x="1179736" y="651722"/>
                  </a:cubicBezTo>
                  <a:cubicBezTo>
                    <a:pt x="1178466" y="651722"/>
                    <a:pt x="1177831" y="651722"/>
                    <a:pt x="1176561" y="651722"/>
                  </a:cubicBezTo>
                  <a:cubicBezTo>
                    <a:pt x="1171481" y="651087"/>
                    <a:pt x="1166401" y="650452"/>
                    <a:pt x="1161320" y="649182"/>
                  </a:cubicBezTo>
                  <a:cubicBezTo>
                    <a:pt x="1158781" y="648547"/>
                    <a:pt x="1156241" y="647912"/>
                    <a:pt x="1154336" y="646642"/>
                  </a:cubicBezTo>
                  <a:cubicBezTo>
                    <a:pt x="1151795" y="647277"/>
                    <a:pt x="1149256" y="647277"/>
                    <a:pt x="1146716" y="646642"/>
                  </a:cubicBezTo>
                  <a:cubicBezTo>
                    <a:pt x="1096551" y="638387"/>
                    <a:pt x="1046386" y="628227"/>
                    <a:pt x="998125" y="615527"/>
                  </a:cubicBezTo>
                  <a:cubicBezTo>
                    <a:pt x="995586" y="614892"/>
                    <a:pt x="993045" y="613622"/>
                    <a:pt x="991141" y="612352"/>
                  </a:cubicBezTo>
                  <a:cubicBezTo>
                    <a:pt x="988600" y="612352"/>
                    <a:pt x="986061" y="612352"/>
                    <a:pt x="983520" y="611717"/>
                  </a:cubicBezTo>
                  <a:cubicBezTo>
                    <a:pt x="978441" y="610447"/>
                    <a:pt x="973995" y="609177"/>
                    <a:pt x="968916" y="607907"/>
                  </a:cubicBezTo>
                  <a:cubicBezTo>
                    <a:pt x="956850" y="604732"/>
                    <a:pt x="950500" y="592032"/>
                    <a:pt x="953675" y="580602"/>
                  </a:cubicBezTo>
                  <a:cubicBezTo>
                    <a:pt x="956850" y="569172"/>
                    <a:pt x="969550" y="562187"/>
                    <a:pt x="980981" y="565362"/>
                  </a:cubicBezTo>
                  <a:cubicBezTo>
                    <a:pt x="985425" y="566632"/>
                    <a:pt x="990506" y="567902"/>
                    <a:pt x="994950" y="569172"/>
                  </a:cubicBezTo>
                  <a:cubicBezTo>
                    <a:pt x="997491" y="569807"/>
                    <a:pt x="1000031" y="571077"/>
                    <a:pt x="1001936" y="572347"/>
                  </a:cubicBezTo>
                  <a:cubicBezTo>
                    <a:pt x="1004475" y="572347"/>
                    <a:pt x="1007016" y="572347"/>
                    <a:pt x="1009556" y="572982"/>
                  </a:cubicBezTo>
                  <a:cubicBezTo>
                    <a:pt x="1055911" y="585047"/>
                    <a:pt x="1104806" y="595207"/>
                    <a:pt x="1153701" y="603462"/>
                  </a:cubicBezTo>
                  <a:cubicBezTo>
                    <a:pt x="1156241" y="604097"/>
                    <a:pt x="1158781" y="604732"/>
                    <a:pt x="1160686" y="606002"/>
                  </a:cubicBezTo>
                  <a:cubicBezTo>
                    <a:pt x="1163226" y="605367"/>
                    <a:pt x="1165766" y="605367"/>
                    <a:pt x="1168306" y="606002"/>
                  </a:cubicBezTo>
                  <a:cubicBezTo>
                    <a:pt x="1173386" y="606637"/>
                    <a:pt x="1177831" y="607272"/>
                    <a:pt x="1182911" y="607907"/>
                  </a:cubicBezTo>
                  <a:cubicBezTo>
                    <a:pt x="1194976" y="609177"/>
                    <a:pt x="1203231" y="620607"/>
                    <a:pt x="1201961" y="632672"/>
                  </a:cubicBezTo>
                  <a:close/>
                  <a:moveTo>
                    <a:pt x="1539781" y="665057"/>
                  </a:moveTo>
                  <a:cubicBezTo>
                    <a:pt x="1534701" y="665057"/>
                    <a:pt x="1529620" y="665692"/>
                    <a:pt x="1524541" y="665692"/>
                  </a:cubicBezTo>
                  <a:cubicBezTo>
                    <a:pt x="1522001" y="665692"/>
                    <a:pt x="1519460" y="665692"/>
                    <a:pt x="1516920" y="665057"/>
                  </a:cubicBezTo>
                  <a:cubicBezTo>
                    <a:pt x="1514381" y="666327"/>
                    <a:pt x="1511841" y="666327"/>
                    <a:pt x="1509301" y="666962"/>
                  </a:cubicBezTo>
                  <a:cubicBezTo>
                    <a:pt x="1481360" y="668232"/>
                    <a:pt x="1452785" y="668867"/>
                    <a:pt x="1425481" y="668867"/>
                  </a:cubicBezTo>
                  <a:lnTo>
                    <a:pt x="1424845" y="668867"/>
                  </a:lnTo>
                  <a:cubicBezTo>
                    <a:pt x="1402620" y="668867"/>
                    <a:pt x="1379760" y="668232"/>
                    <a:pt x="1358170" y="667597"/>
                  </a:cubicBezTo>
                  <a:cubicBezTo>
                    <a:pt x="1355631" y="667597"/>
                    <a:pt x="1353091" y="666962"/>
                    <a:pt x="1350551" y="665692"/>
                  </a:cubicBezTo>
                  <a:cubicBezTo>
                    <a:pt x="1348010" y="666327"/>
                    <a:pt x="1345470" y="666962"/>
                    <a:pt x="1342931" y="666962"/>
                  </a:cubicBezTo>
                  <a:cubicBezTo>
                    <a:pt x="1337851" y="666962"/>
                    <a:pt x="1332770" y="666327"/>
                    <a:pt x="1327691" y="666327"/>
                  </a:cubicBezTo>
                  <a:cubicBezTo>
                    <a:pt x="1315626" y="665692"/>
                    <a:pt x="1306101" y="654897"/>
                    <a:pt x="1306736" y="642832"/>
                  </a:cubicBezTo>
                  <a:cubicBezTo>
                    <a:pt x="1307370" y="630767"/>
                    <a:pt x="1318166" y="621242"/>
                    <a:pt x="1330231" y="621877"/>
                  </a:cubicBezTo>
                  <a:cubicBezTo>
                    <a:pt x="1335310" y="621877"/>
                    <a:pt x="1339756" y="622512"/>
                    <a:pt x="1344835" y="622512"/>
                  </a:cubicBezTo>
                  <a:cubicBezTo>
                    <a:pt x="1347376" y="622512"/>
                    <a:pt x="1349916" y="623147"/>
                    <a:pt x="1352456" y="624417"/>
                  </a:cubicBezTo>
                  <a:cubicBezTo>
                    <a:pt x="1354995" y="623782"/>
                    <a:pt x="1357535" y="623147"/>
                    <a:pt x="1360076" y="623147"/>
                  </a:cubicBezTo>
                  <a:cubicBezTo>
                    <a:pt x="1381666" y="623782"/>
                    <a:pt x="1403891" y="624417"/>
                    <a:pt x="1426116" y="624417"/>
                  </a:cubicBezTo>
                  <a:cubicBezTo>
                    <a:pt x="1452785" y="624417"/>
                    <a:pt x="1480726" y="623782"/>
                    <a:pt x="1508031" y="622512"/>
                  </a:cubicBezTo>
                  <a:cubicBezTo>
                    <a:pt x="1510570" y="622512"/>
                    <a:pt x="1513110" y="622512"/>
                    <a:pt x="1515651" y="623147"/>
                  </a:cubicBezTo>
                  <a:cubicBezTo>
                    <a:pt x="1518191" y="622512"/>
                    <a:pt x="1520095" y="621877"/>
                    <a:pt x="1523270" y="621242"/>
                  </a:cubicBezTo>
                  <a:cubicBezTo>
                    <a:pt x="1528351" y="621242"/>
                    <a:pt x="1533431" y="620607"/>
                    <a:pt x="1537876" y="620607"/>
                  </a:cubicBezTo>
                  <a:cubicBezTo>
                    <a:pt x="1549941" y="619972"/>
                    <a:pt x="1560735" y="628862"/>
                    <a:pt x="1561370" y="641562"/>
                  </a:cubicBezTo>
                  <a:cubicBezTo>
                    <a:pt x="1561370" y="654262"/>
                    <a:pt x="1551845" y="664422"/>
                    <a:pt x="1539781" y="665057"/>
                  </a:cubicBezTo>
                  <a:close/>
                  <a:moveTo>
                    <a:pt x="1897920" y="607907"/>
                  </a:moveTo>
                  <a:cubicBezTo>
                    <a:pt x="1892841" y="609177"/>
                    <a:pt x="1888395" y="610447"/>
                    <a:pt x="1883316" y="611717"/>
                  </a:cubicBezTo>
                  <a:cubicBezTo>
                    <a:pt x="1880776" y="612352"/>
                    <a:pt x="1878235" y="612352"/>
                    <a:pt x="1875695" y="612352"/>
                  </a:cubicBezTo>
                  <a:cubicBezTo>
                    <a:pt x="1873791" y="613622"/>
                    <a:pt x="1871251" y="614892"/>
                    <a:pt x="1868710" y="615527"/>
                  </a:cubicBezTo>
                  <a:cubicBezTo>
                    <a:pt x="1819181" y="627592"/>
                    <a:pt x="1769016" y="637117"/>
                    <a:pt x="1720120" y="645372"/>
                  </a:cubicBezTo>
                  <a:cubicBezTo>
                    <a:pt x="1717581" y="646007"/>
                    <a:pt x="1715041" y="646007"/>
                    <a:pt x="1712501" y="645372"/>
                  </a:cubicBezTo>
                  <a:cubicBezTo>
                    <a:pt x="1710595" y="646642"/>
                    <a:pt x="1708056" y="647277"/>
                    <a:pt x="1705516" y="647912"/>
                  </a:cubicBezTo>
                  <a:cubicBezTo>
                    <a:pt x="1700435" y="648547"/>
                    <a:pt x="1695356" y="649182"/>
                    <a:pt x="1690276" y="650452"/>
                  </a:cubicBezTo>
                  <a:cubicBezTo>
                    <a:pt x="1689006" y="650452"/>
                    <a:pt x="1688370" y="650452"/>
                    <a:pt x="1687101" y="650452"/>
                  </a:cubicBezTo>
                  <a:cubicBezTo>
                    <a:pt x="1676306" y="650452"/>
                    <a:pt x="1666781" y="642197"/>
                    <a:pt x="1664876" y="631402"/>
                  </a:cubicBezTo>
                  <a:cubicBezTo>
                    <a:pt x="1662970" y="619337"/>
                    <a:pt x="1671226" y="607907"/>
                    <a:pt x="1683926" y="606002"/>
                  </a:cubicBezTo>
                  <a:cubicBezTo>
                    <a:pt x="1689006" y="605367"/>
                    <a:pt x="1693451" y="604732"/>
                    <a:pt x="1698531" y="604097"/>
                  </a:cubicBezTo>
                  <a:cubicBezTo>
                    <a:pt x="1701070" y="603462"/>
                    <a:pt x="1703610" y="603462"/>
                    <a:pt x="1706151" y="604097"/>
                  </a:cubicBezTo>
                  <a:cubicBezTo>
                    <a:pt x="1708056" y="602827"/>
                    <a:pt x="1710595" y="602192"/>
                    <a:pt x="1713135" y="601557"/>
                  </a:cubicBezTo>
                  <a:cubicBezTo>
                    <a:pt x="1760760" y="593937"/>
                    <a:pt x="1809656" y="583777"/>
                    <a:pt x="1858551" y="572347"/>
                  </a:cubicBezTo>
                  <a:cubicBezTo>
                    <a:pt x="1861091" y="571712"/>
                    <a:pt x="1863631" y="571712"/>
                    <a:pt x="1866170" y="571712"/>
                  </a:cubicBezTo>
                  <a:cubicBezTo>
                    <a:pt x="1868076" y="570442"/>
                    <a:pt x="1870616" y="569172"/>
                    <a:pt x="1873156" y="568537"/>
                  </a:cubicBezTo>
                  <a:cubicBezTo>
                    <a:pt x="1878235" y="567267"/>
                    <a:pt x="1882681" y="565997"/>
                    <a:pt x="1887760" y="564727"/>
                  </a:cubicBezTo>
                  <a:cubicBezTo>
                    <a:pt x="1899826" y="561552"/>
                    <a:pt x="1911891" y="569172"/>
                    <a:pt x="1915066" y="580602"/>
                  </a:cubicBezTo>
                  <a:cubicBezTo>
                    <a:pt x="1918241" y="592032"/>
                    <a:pt x="1909985" y="605367"/>
                    <a:pt x="1897920" y="607907"/>
                  </a:cubicBezTo>
                  <a:close/>
                  <a:moveTo>
                    <a:pt x="2242091" y="492337"/>
                  </a:moveTo>
                  <a:cubicBezTo>
                    <a:pt x="2237646" y="494242"/>
                    <a:pt x="2232566" y="496147"/>
                    <a:pt x="2228121" y="498052"/>
                  </a:cubicBezTo>
                  <a:cubicBezTo>
                    <a:pt x="2225581" y="499322"/>
                    <a:pt x="2223041" y="499322"/>
                    <a:pt x="2220501" y="499957"/>
                  </a:cubicBezTo>
                  <a:cubicBezTo>
                    <a:pt x="2218596" y="501862"/>
                    <a:pt x="2216691" y="503132"/>
                    <a:pt x="2214151" y="503767"/>
                  </a:cubicBezTo>
                  <a:cubicBezTo>
                    <a:pt x="2167161" y="522817"/>
                    <a:pt x="2119536" y="540597"/>
                    <a:pt x="2072545" y="556472"/>
                  </a:cubicBezTo>
                  <a:cubicBezTo>
                    <a:pt x="2070006" y="557107"/>
                    <a:pt x="2067466" y="557742"/>
                    <a:pt x="2064926" y="557742"/>
                  </a:cubicBezTo>
                  <a:cubicBezTo>
                    <a:pt x="2063020" y="559012"/>
                    <a:pt x="2060481" y="560282"/>
                    <a:pt x="2057941" y="561552"/>
                  </a:cubicBezTo>
                  <a:cubicBezTo>
                    <a:pt x="2052860" y="563457"/>
                    <a:pt x="2048416" y="564727"/>
                    <a:pt x="2043335" y="565997"/>
                  </a:cubicBezTo>
                  <a:cubicBezTo>
                    <a:pt x="2040795" y="566632"/>
                    <a:pt x="2038891" y="567267"/>
                    <a:pt x="2036351" y="567267"/>
                  </a:cubicBezTo>
                  <a:cubicBezTo>
                    <a:pt x="2026826" y="567267"/>
                    <a:pt x="2018570" y="561552"/>
                    <a:pt x="2015395" y="552027"/>
                  </a:cubicBezTo>
                  <a:cubicBezTo>
                    <a:pt x="2011585" y="540597"/>
                    <a:pt x="2017935" y="527897"/>
                    <a:pt x="2029366" y="524087"/>
                  </a:cubicBezTo>
                  <a:cubicBezTo>
                    <a:pt x="2033810" y="522817"/>
                    <a:pt x="2038891" y="520912"/>
                    <a:pt x="2043335" y="519642"/>
                  </a:cubicBezTo>
                  <a:cubicBezTo>
                    <a:pt x="2045876" y="519007"/>
                    <a:pt x="2048416" y="518372"/>
                    <a:pt x="2050956" y="518372"/>
                  </a:cubicBezTo>
                  <a:cubicBezTo>
                    <a:pt x="2052860" y="517102"/>
                    <a:pt x="2055401" y="515832"/>
                    <a:pt x="2057306" y="514562"/>
                  </a:cubicBezTo>
                  <a:cubicBezTo>
                    <a:pt x="2103026" y="498687"/>
                    <a:pt x="2150016" y="481542"/>
                    <a:pt x="2196371" y="462492"/>
                  </a:cubicBezTo>
                  <a:cubicBezTo>
                    <a:pt x="2198911" y="461222"/>
                    <a:pt x="2201451" y="461222"/>
                    <a:pt x="2203991" y="460587"/>
                  </a:cubicBezTo>
                  <a:cubicBezTo>
                    <a:pt x="2205896" y="458682"/>
                    <a:pt x="2207801" y="457412"/>
                    <a:pt x="2210341" y="456777"/>
                  </a:cubicBezTo>
                  <a:cubicBezTo>
                    <a:pt x="2214786" y="454872"/>
                    <a:pt x="2219231" y="452967"/>
                    <a:pt x="2224311" y="451062"/>
                  </a:cubicBezTo>
                  <a:cubicBezTo>
                    <a:pt x="2235741" y="446617"/>
                    <a:pt x="2248441" y="451697"/>
                    <a:pt x="2253521" y="463127"/>
                  </a:cubicBezTo>
                  <a:cubicBezTo>
                    <a:pt x="2258601" y="474557"/>
                    <a:pt x="2252886" y="487257"/>
                    <a:pt x="2242091" y="492337"/>
                  </a:cubicBezTo>
                  <a:close/>
                  <a:moveTo>
                    <a:pt x="2566576" y="331047"/>
                  </a:moveTo>
                  <a:cubicBezTo>
                    <a:pt x="2562131" y="333587"/>
                    <a:pt x="2557686" y="336127"/>
                    <a:pt x="2553241" y="338667"/>
                  </a:cubicBezTo>
                  <a:cubicBezTo>
                    <a:pt x="2550701" y="339937"/>
                    <a:pt x="2548796" y="340572"/>
                    <a:pt x="2546256" y="341207"/>
                  </a:cubicBezTo>
                  <a:cubicBezTo>
                    <a:pt x="2544351" y="343112"/>
                    <a:pt x="2542446" y="345017"/>
                    <a:pt x="2540541" y="346287"/>
                  </a:cubicBezTo>
                  <a:cubicBezTo>
                    <a:pt x="2496091" y="371052"/>
                    <a:pt x="2451006" y="394547"/>
                    <a:pt x="2407191" y="416772"/>
                  </a:cubicBezTo>
                  <a:cubicBezTo>
                    <a:pt x="2404651" y="418042"/>
                    <a:pt x="2402111" y="418677"/>
                    <a:pt x="2399571" y="418677"/>
                  </a:cubicBezTo>
                  <a:cubicBezTo>
                    <a:pt x="2397666" y="420582"/>
                    <a:pt x="2395761" y="421852"/>
                    <a:pt x="2393221" y="423122"/>
                  </a:cubicBezTo>
                  <a:lnTo>
                    <a:pt x="2379886" y="429472"/>
                  </a:lnTo>
                  <a:cubicBezTo>
                    <a:pt x="2376711" y="430742"/>
                    <a:pt x="2373536" y="432012"/>
                    <a:pt x="2370361" y="432012"/>
                  </a:cubicBezTo>
                  <a:cubicBezTo>
                    <a:pt x="2362106" y="432012"/>
                    <a:pt x="2354486" y="427567"/>
                    <a:pt x="2350041" y="419312"/>
                  </a:cubicBezTo>
                  <a:cubicBezTo>
                    <a:pt x="2344961" y="408517"/>
                    <a:pt x="2349406" y="395182"/>
                    <a:pt x="2360201" y="389467"/>
                  </a:cubicBezTo>
                  <a:lnTo>
                    <a:pt x="2373536" y="383117"/>
                  </a:lnTo>
                  <a:cubicBezTo>
                    <a:pt x="2376076" y="381847"/>
                    <a:pt x="2378616" y="381212"/>
                    <a:pt x="2380521" y="381212"/>
                  </a:cubicBezTo>
                  <a:cubicBezTo>
                    <a:pt x="2382426" y="379307"/>
                    <a:pt x="2384331" y="378037"/>
                    <a:pt x="2386871" y="376767"/>
                  </a:cubicBezTo>
                  <a:cubicBezTo>
                    <a:pt x="2430686" y="355177"/>
                    <a:pt x="2474501" y="331682"/>
                    <a:pt x="2518316" y="307552"/>
                  </a:cubicBezTo>
                  <a:cubicBezTo>
                    <a:pt x="2520856" y="306282"/>
                    <a:pt x="2522761" y="305647"/>
                    <a:pt x="2525301" y="305012"/>
                  </a:cubicBezTo>
                  <a:cubicBezTo>
                    <a:pt x="2527206" y="303107"/>
                    <a:pt x="2529111" y="301202"/>
                    <a:pt x="2531016" y="299932"/>
                  </a:cubicBezTo>
                  <a:cubicBezTo>
                    <a:pt x="2535461" y="297392"/>
                    <a:pt x="2539906" y="294852"/>
                    <a:pt x="2543716" y="292312"/>
                  </a:cubicBezTo>
                  <a:cubicBezTo>
                    <a:pt x="2554511" y="285962"/>
                    <a:pt x="2567846" y="289772"/>
                    <a:pt x="2574196" y="300567"/>
                  </a:cubicBezTo>
                  <a:cubicBezTo>
                    <a:pt x="2581181" y="311362"/>
                    <a:pt x="2577371" y="325332"/>
                    <a:pt x="2566576" y="331047"/>
                  </a:cubicBezTo>
                  <a:close/>
                  <a:moveTo>
                    <a:pt x="2872011" y="137372"/>
                  </a:moveTo>
                  <a:lnTo>
                    <a:pt x="2859311" y="146262"/>
                  </a:lnTo>
                  <a:cubicBezTo>
                    <a:pt x="2857406" y="147532"/>
                    <a:pt x="2854866" y="148802"/>
                    <a:pt x="2852326" y="149437"/>
                  </a:cubicBezTo>
                  <a:cubicBezTo>
                    <a:pt x="2851056" y="151342"/>
                    <a:pt x="2849151" y="153247"/>
                    <a:pt x="2846611" y="154517"/>
                  </a:cubicBezTo>
                  <a:cubicBezTo>
                    <a:pt x="2804701" y="183092"/>
                    <a:pt x="2762791" y="211032"/>
                    <a:pt x="2720881" y="237702"/>
                  </a:cubicBezTo>
                  <a:cubicBezTo>
                    <a:pt x="2718341" y="238972"/>
                    <a:pt x="2716436" y="240242"/>
                    <a:pt x="2713896" y="240877"/>
                  </a:cubicBezTo>
                  <a:cubicBezTo>
                    <a:pt x="2712626" y="242782"/>
                    <a:pt x="2710721" y="244687"/>
                    <a:pt x="2708181" y="245957"/>
                  </a:cubicBezTo>
                  <a:lnTo>
                    <a:pt x="2695481" y="254212"/>
                  </a:lnTo>
                  <a:cubicBezTo>
                    <a:pt x="2691671" y="256752"/>
                    <a:pt x="2687861" y="257387"/>
                    <a:pt x="2683416" y="257387"/>
                  </a:cubicBezTo>
                  <a:cubicBezTo>
                    <a:pt x="2675796" y="257387"/>
                    <a:pt x="2668811" y="253577"/>
                    <a:pt x="2664366" y="247227"/>
                  </a:cubicBezTo>
                  <a:cubicBezTo>
                    <a:pt x="2658016" y="237067"/>
                    <a:pt x="2661191" y="223097"/>
                    <a:pt x="2671351" y="216747"/>
                  </a:cubicBezTo>
                  <a:lnTo>
                    <a:pt x="2684051" y="208492"/>
                  </a:lnTo>
                  <a:cubicBezTo>
                    <a:pt x="2685956" y="207222"/>
                    <a:pt x="2688496" y="205952"/>
                    <a:pt x="2691036" y="205317"/>
                  </a:cubicBezTo>
                  <a:cubicBezTo>
                    <a:pt x="2692306" y="203412"/>
                    <a:pt x="2694211" y="201507"/>
                    <a:pt x="2696751" y="200237"/>
                  </a:cubicBezTo>
                  <a:cubicBezTo>
                    <a:pt x="2738026" y="174202"/>
                    <a:pt x="2779936" y="146262"/>
                    <a:pt x="2821211" y="117687"/>
                  </a:cubicBezTo>
                  <a:cubicBezTo>
                    <a:pt x="2823116" y="116417"/>
                    <a:pt x="2825656" y="115147"/>
                    <a:pt x="2828196" y="114512"/>
                  </a:cubicBezTo>
                  <a:cubicBezTo>
                    <a:pt x="2829466" y="112607"/>
                    <a:pt x="2831371" y="110702"/>
                    <a:pt x="2833911" y="109432"/>
                  </a:cubicBezTo>
                  <a:lnTo>
                    <a:pt x="2845976" y="101177"/>
                  </a:lnTo>
                  <a:cubicBezTo>
                    <a:pt x="2856136" y="94192"/>
                    <a:pt x="2870106" y="96732"/>
                    <a:pt x="2877091" y="106892"/>
                  </a:cubicBezTo>
                  <a:cubicBezTo>
                    <a:pt x="2884711" y="116417"/>
                    <a:pt x="2882171" y="130387"/>
                    <a:pt x="2872011" y="137372"/>
                  </a:cubicBezTo>
                  <a:close/>
                  <a:moveTo>
                    <a:pt x="3005996" y="40217"/>
                  </a:moveTo>
                  <a:lnTo>
                    <a:pt x="2993931" y="49107"/>
                  </a:lnTo>
                  <a:cubicBezTo>
                    <a:pt x="2990121" y="52282"/>
                    <a:pt x="2985040" y="53552"/>
                    <a:pt x="2980596" y="53552"/>
                  </a:cubicBezTo>
                  <a:cubicBezTo>
                    <a:pt x="2973611" y="53552"/>
                    <a:pt x="2967261" y="50377"/>
                    <a:pt x="2962815" y="44662"/>
                  </a:cubicBezTo>
                  <a:cubicBezTo>
                    <a:pt x="2955196" y="35137"/>
                    <a:pt x="2957736" y="21167"/>
                    <a:pt x="2967261" y="13547"/>
                  </a:cubicBezTo>
                  <a:lnTo>
                    <a:pt x="2979326" y="4657"/>
                  </a:lnTo>
                  <a:cubicBezTo>
                    <a:pt x="2988851" y="-2963"/>
                    <a:pt x="3002821" y="-1058"/>
                    <a:pt x="3010440" y="9102"/>
                  </a:cubicBezTo>
                  <a:cubicBezTo>
                    <a:pt x="3018061" y="18627"/>
                    <a:pt x="3015521" y="32597"/>
                    <a:pt x="3005996" y="40217"/>
                  </a:cubicBezTo>
                  <a:close/>
                </a:path>
              </a:pathLst>
            </a:custGeom>
            <a:grp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446C52CB-64D9-C46C-A12D-0DD736FA3CCE}"/>
                </a:ext>
              </a:extLst>
            </p:cNvPr>
            <p:cNvSpPr/>
            <p:nvPr/>
          </p:nvSpPr>
          <p:spPr>
            <a:xfrm>
              <a:off x="1965831" y="4287601"/>
              <a:ext cx="249813" cy="86278"/>
            </a:xfrm>
            <a:custGeom>
              <a:avLst/>
              <a:gdLst>
                <a:gd name="connsiteX0" fmla="*/ 223014 w 249813"/>
                <a:gd name="connsiteY0" fmla="*/ 554 h 86278"/>
                <a:gd name="connsiteX1" fmla="*/ 208409 w 249813"/>
                <a:gd name="connsiteY1" fmla="*/ 4364 h 86278"/>
                <a:gd name="connsiteX2" fmla="*/ 201424 w 249813"/>
                <a:gd name="connsiteY2" fmla="*/ 7539 h 86278"/>
                <a:gd name="connsiteX3" fmla="*/ 193804 w 249813"/>
                <a:gd name="connsiteY3" fmla="*/ 8174 h 86278"/>
                <a:gd name="connsiteX4" fmla="*/ 48389 w 249813"/>
                <a:gd name="connsiteY4" fmla="*/ 37384 h 86278"/>
                <a:gd name="connsiteX5" fmla="*/ 41404 w 249813"/>
                <a:gd name="connsiteY5" fmla="*/ 39924 h 86278"/>
                <a:gd name="connsiteX6" fmla="*/ 33784 w 249813"/>
                <a:gd name="connsiteY6" fmla="*/ 39924 h 86278"/>
                <a:gd name="connsiteX7" fmla="*/ 19179 w 249813"/>
                <a:gd name="connsiteY7" fmla="*/ 41829 h 86278"/>
                <a:gd name="connsiteX8" fmla="*/ 129 w 249813"/>
                <a:gd name="connsiteY8" fmla="*/ 67229 h 86278"/>
                <a:gd name="connsiteX9" fmla="*/ 22354 w 249813"/>
                <a:gd name="connsiteY9" fmla="*/ 86279 h 86278"/>
                <a:gd name="connsiteX10" fmla="*/ 25529 w 249813"/>
                <a:gd name="connsiteY10" fmla="*/ 86279 h 86278"/>
                <a:gd name="connsiteX11" fmla="*/ 40769 w 249813"/>
                <a:gd name="connsiteY11" fmla="*/ 83739 h 86278"/>
                <a:gd name="connsiteX12" fmla="*/ 47754 w 249813"/>
                <a:gd name="connsiteY12" fmla="*/ 81199 h 86278"/>
                <a:gd name="connsiteX13" fmla="*/ 55374 w 249813"/>
                <a:gd name="connsiteY13" fmla="*/ 81199 h 86278"/>
                <a:gd name="connsiteX14" fmla="*/ 203964 w 249813"/>
                <a:gd name="connsiteY14" fmla="*/ 51354 h 86278"/>
                <a:gd name="connsiteX15" fmla="*/ 210949 w 249813"/>
                <a:gd name="connsiteY15" fmla="*/ 48179 h 86278"/>
                <a:gd name="connsiteX16" fmla="*/ 218569 w 249813"/>
                <a:gd name="connsiteY16" fmla="*/ 47544 h 86278"/>
                <a:gd name="connsiteX17" fmla="*/ 233174 w 249813"/>
                <a:gd name="connsiteY17" fmla="*/ 43734 h 86278"/>
                <a:gd name="connsiteX18" fmla="*/ 249049 w 249813"/>
                <a:gd name="connsiteY18" fmla="*/ 16429 h 86278"/>
                <a:gd name="connsiteX19" fmla="*/ 223014 w 249813"/>
                <a:gd name="connsiteY19" fmla="*/ 554 h 8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813" h="86278">
                  <a:moveTo>
                    <a:pt x="223014" y="554"/>
                  </a:moveTo>
                  <a:cubicBezTo>
                    <a:pt x="217934" y="1824"/>
                    <a:pt x="213489" y="3094"/>
                    <a:pt x="208409" y="4364"/>
                  </a:cubicBezTo>
                  <a:cubicBezTo>
                    <a:pt x="205869" y="4999"/>
                    <a:pt x="203329" y="6269"/>
                    <a:pt x="201424" y="7539"/>
                  </a:cubicBezTo>
                  <a:cubicBezTo>
                    <a:pt x="198884" y="7539"/>
                    <a:pt x="196344" y="7539"/>
                    <a:pt x="193804" y="8174"/>
                  </a:cubicBezTo>
                  <a:cubicBezTo>
                    <a:pt x="145544" y="19604"/>
                    <a:pt x="96649" y="29129"/>
                    <a:pt x="48389" y="37384"/>
                  </a:cubicBezTo>
                  <a:cubicBezTo>
                    <a:pt x="45849" y="38019"/>
                    <a:pt x="43309" y="38654"/>
                    <a:pt x="41404" y="39924"/>
                  </a:cubicBezTo>
                  <a:cubicBezTo>
                    <a:pt x="38864" y="39289"/>
                    <a:pt x="36324" y="39289"/>
                    <a:pt x="33784" y="39924"/>
                  </a:cubicBezTo>
                  <a:cubicBezTo>
                    <a:pt x="28704" y="40559"/>
                    <a:pt x="24259" y="41194"/>
                    <a:pt x="19179" y="41829"/>
                  </a:cubicBezTo>
                  <a:cubicBezTo>
                    <a:pt x="7114" y="43734"/>
                    <a:pt x="-1141" y="55164"/>
                    <a:pt x="129" y="67229"/>
                  </a:cubicBezTo>
                  <a:cubicBezTo>
                    <a:pt x="2034" y="78024"/>
                    <a:pt x="10924" y="86279"/>
                    <a:pt x="22354" y="86279"/>
                  </a:cubicBezTo>
                  <a:cubicBezTo>
                    <a:pt x="23624" y="86279"/>
                    <a:pt x="24259" y="86279"/>
                    <a:pt x="25529" y="86279"/>
                  </a:cubicBezTo>
                  <a:cubicBezTo>
                    <a:pt x="30609" y="85644"/>
                    <a:pt x="35689" y="85009"/>
                    <a:pt x="40769" y="83739"/>
                  </a:cubicBezTo>
                  <a:cubicBezTo>
                    <a:pt x="43309" y="83104"/>
                    <a:pt x="45849" y="82469"/>
                    <a:pt x="47754" y="81199"/>
                  </a:cubicBezTo>
                  <a:cubicBezTo>
                    <a:pt x="50294" y="81834"/>
                    <a:pt x="52834" y="81834"/>
                    <a:pt x="55374" y="81199"/>
                  </a:cubicBezTo>
                  <a:cubicBezTo>
                    <a:pt x="104269" y="73579"/>
                    <a:pt x="154434" y="63419"/>
                    <a:pt x="203964" y="51354"/>
                  </a:cubicBezTo>
                  <a:cubicBezTo>
                    <a:pt x="206504" y="50719"/>
                    <a:pt x="209044" y="49449"/>
                    <a:pt x="210949" y="48179"/>
                  </a:cubicBezTo>
                  <a:cubicBezTo>
                    <a:pt x="213489" y="48179"/>
                    <a:pt x="216029" y="48179"/>
                    <a:pt x="218569" y="47544"/>
                  </a:cubicBezTo>
                  <a:cubicBezTo>
                    <a:pt x="223649" y="46274"/>
                    <a:pt x="228094" y="45004"/>
                    <a:pt x="233174" y="43734"/>
                  </a:cubicBezTo>
                  <a:cubicBezTo>
                    <a:pt x="245239" y="40559"/>
                    <a:pt x="252224" y="28494"/>
                    <a:pt x="249049" y="16429"/>
                  </a:cubicBezTo>
                  <a:cubicBezTo>
                    <a:pt x="245874" y="4364"/>
                    <a:pt x="235079" y="-1986"/>
                    <a:pt x="223014" y="554"/>
                  </a:cubicBezTo>
                  <a:close/>
                </a:path>
              </a:pathLst>
            </a:custGeom>
            <a:grp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3217D7EE-8F4A-C869-0674-7D8FD9597594}"/>
                </a:ext>
              </a:extLst>
            </p:cNvPr>
            <p:cNvSpPr/>
            <p:nvPr/>
          </p:nvSpPr>
          <p:spPr>
            <a:xfrm>
              <a:off x="2650021" y="4013293"/>
              <a:ext cx="230244" cy="142781"/>
            </a:xfrm>
            <a:custGeom>
              <a:avLst/>
              <a:gdLst>
                <a:gd name="connsiteX0" fmla="*/ 196049 w 230244"/>
                <a:gd name="connsiteY0" fmla="*/ 3081 h 142781"/>
                <a:gd name="connsiteX1" fmla="*/ 183349 w 230244"/>
                <a:gd name="connsiteY1" fmla="*/ 10701 h 142781"/>
                <a:gd name="connsiteX2" fmla="*/ 177633 w 230244"/>
                <a:gd name="connsiteY2" fmla="*/ 15781 h 142781"/>
                <a:gd name="connsiteX3" fmla="*/ 170649 w 230244"/>
                <a:gd name="connsiteY3" fmla="*/ 18322 h 142781"/>
                <a:gd name="connsiteX4" fmla="*/ 39204 w 230244"/>
                <a:gd name="connsiteY4" fmla="*/ 87536 h 142781"/>
                <a:gd name="connsiteX5" fmla="*/ 32854 w 230244"/>
                <a:gd name="connsiteY5" fmla="*/ 91981 h 142781"/>
                <a:gd name="connsiteX6" fmla="*/ 25868 w 230244"/>
                <a:gd name="connsiteY6" fmla="*/ 93886 h 142781"/>
                <a:gd name="connsiteX7" fmla="*/ 12533 w 230244"/>
                <a:gd name="connsiteY7" fmla="*/ 100236 h 142781"/>
                <a:gd name="connsiteX8" fmla="*/ 2374 w 230244"/>
                <a:gd name="connsiteY8" fmla="*/ 130081 h 142781"/>
                <a:gd name="connsiteX9" fmla="*/ 22693 w 230244"/>
                <a:gd name="connsiteY9" fmla="*/ 142781 h 142781"/>
                <a:gd name="connsiteX10" fmla="*/ 32218 w 230244"/>
                <a:gd name="connsiteY10" fmla="*/ 140241 h 142781"/>
                <a:gd name="connsiteX11" fmla="*/ 45554 w 230244"/>
                <a:gd name="connsiteY11" fmla="*/ 133891 h 142781"/>
                <a:gd name="connsiteX12" fmla="*/ 51904 w 230244"/>
                <a:gd name="connsiteY12" fmla="*/ 129447 h 142781"/>
                <a:gd name="connsiteX13" fmla="*/ 59524 w 230244"/>
                <a:gd name="connsiteY13" fmla="*/ 127541 h 142781"/>
                <a:gd name="connsiteX14" fmla="*/ 192874 w 230244"/>
                <a:gd name="connsiteY14" fmla="*/ 57056 h 142781"/>
                <a:gd name="connsiteX15" fmla="*/ 198589 w 230244"/>
                <a:gd name="connsiteY15" fmla="*/ 51976 h 142781"/>
                <a:gd name="connsiteX16" fmla="*/ 205574 w 230244"/>
                <a:gd name="connsiteY16" fmla="*/ 49436 h 142781"/>
                <a:gd name="connsiteX17" fmla="*/ 218908 w 230244"/>
                <a:gd name="connsiteY17" fmla="*/ 41816 h 142781"/>
                <a:gd name="connsiteX18" fmla="*/ 227164 w 230244"/>
                <a:gd name="connsiteY18" fmla="*/ 11336 h 142781"/>
                <a:gd name="connsiteX19" fmla="*/ 196049 w 230244"/>
                <a:gd name="connsiteY19" fmla="*/ 3081 h 142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0244" h="142781">
                  <a:moveTo>
                    <a:pt x="196049" y="3081"/>
                  </a:moveTo>
                  <a:cubicBezTo>
                    <a:pt x="191604" y="5622"/>
                    <a:pt x="187158" y="8161"/>
                    <a:pt x="183349" y="10701"/>
                  </a:cubicBezTo>
                  <a:cubicBezTo>
                    <a:pt x="180808" y="11972"/>
                    <a:pt x="178904" y="13876"/>
                    <a:pt x="177633" y="15781"/>
                  </a:cubicBezTo>
                  <a:cubicBezTo>
                    <a:pt x="175093" y="16416"/>
                    <a:pt x="172554" y="17051"/>
                    <a:pt x="170649" y="18322"/>
                  </a:cubicBezTo>
                  <a:cubicBezTo>
                    <a:pt x="126833" y="42451"/>
                    <a:pt x="82383" y="65947"/>
                    <a:pt x="39204" y="87536"/>
                  </a:cubicBezTo>
                  <a:cubicBezTo>
                    <a:pt x="36664" y="88806"/>
                    <a:pt x="34758" y="90076"/>
                    <a:pt x="32854" y="91981"/>
                  </a:cubicBezTo>
                  <a:cubicBezTo>
                    <a:pt x="30314" y="91981"/>
                    <a:pt x="27774" y="93251"/>
                    <a:pt x="25868" y="93886"/>
                  </a:cubicBezTo>
                  <a:lnTo>
                    <a:pt x="12533" y="100236"/>
                  </a:lnTo>
                  <a:cubicBezTo>
                    <a:pt x="1739" y="105316"/>
                    <a:pt x="-3342" y="118651"/>
                    <a:pt x="2374" y="130081"/>
                  </a:cubicBezTo>
                  <a:cubicBezTo>
                    <a:pt x="6183" y="137701"/>
                    <a:pt x="14439" y="142781"/>
                    <a:pt x="22693" y="142781"/>
                  </a:cubicBezTo>
                  <a:cubicBezTo>
                    <a:pt x="25868" y="142781"/>
                    <a:pt x="29043" y="142147"/>
                    <a:pt x="32218" y="140241"/>
                  </a:cubicBezTo>
                  <a:lnTo>
                    <a:pt x="45554" y="133891"/>
                  </a:lnTo>
                  <a:cubicBezTo>
                    <a:pt x="48093" y="132622"/>
                    <a:pt x="49999" y="131351"/>
                    <a:pt x="51904" y="129447"/>
                  </a:cubicBezTo>
                  <a:cubicBezTo>
                    <a:pt x="54443" y="129447"/>
                    <a:pt x="56983" y="128176"/>
                    <a:pt x="59524" y="127541"/>
                  </a:cubicBezTo>
                  <a:cubicBezTo>
                    <a:pt x="103974" y="105316"/>
                    <a:pt x="148424" y="81822"/>
                    <a:pt x="192874" y="57056"/>
                  </a:cubicBezTo>
                  <a:cubicBezTo>
                    <a:pt x="195414" y="55786"/>
                    <a:pt x="197318" y="53881"/>
                    <a:pt x="198589" y="51976"/>
                  </a:cubicBezTo>
                  <a:cubicBezTo>
                    <a:pt x="201129" y="51341"/>
                    <a:pt x="203668" y="50706"/>
                    <a:pt x="205574" y="49436"/>
                  </a:cubicBezTo>
                  <a:cubicBezTo>
                    <a:pt x="210018" y="46897"/>
                    <a:pt x="214464" y="44356"/>
                    <a:pt x="218908" y="41816"/>
                  </a:cubicBezTo>
                  <a:cubicBezTo>
                    <a:pt x="229704" y="35466"/>
                    <a:pt x="233514" y="22131"/>
                    <a:pt x="227164" y="11336"/>
                  </a:cubicBezTo>
                  <a:cubicBezTo>
                    <a:pt x="220814" y="541"/>
                    <a:pt x="206843" y="-3269"/>
                    <a:pt x="196049" y="3081"/>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8480A93-A24E-F5C9-CE81-5C7CFD1FFD4C}"/>
                </a:ext>
              </a:extLst>
            </p:cNvPr>
            <p:cNvSpPr/>
            <p:nvPr/>
          </p:nvSpPr>
          <p:spPr>
            <a:xfrm>
              <a:off x="2316642" y="4172891"/>
              <a:ext cx="241466" cy="117803"/>
            </a:xfrm>
            <a:custGeom>
              <a:avLst/>
              <a:gdLst>
                <a:gd name="connsiteX0" fmla="*/ 210023 w 241466"/>
                <a:gd name="connsiteY0" fmla="*/ 1599 h 117803"/>
                <a:gd name="connsiteX1" fmla="*/ 196053 w 241466"/>
                <a:gd name="connsiteY1" fmla="*/ 7313 h 117803"/>
                <a:gd name="connsiteX2" fmla="*/ 189703 w 241466"/>
                <a:gd name="connsiteY2" fmla="*/ 11124 h 117803"/>
                <a:gd name="connsiteX3" fmla="*/ 182083 w 241466"/>
                <a:gd name="connsiteY3" fmla="*/ 13029 h 117803"/>
                <a:gd name="connsiteX4" fmla="*/ 43018 w 241466"/>
                <a:gd name="connsiteY4" fmla="*/ 65099 h 117803"/>
                <a:gd name="connsiteX5" fmla="*/ 36668 w 241466"/>
                <a:gd name="connsiteY5" fmla="*/ 68909 h 117803"/>
                <a:gd name="connsiteX6" fmla="*/ 29048 w 241466"/>
                <a:gd name="connsiteY6" fmla="*/ 70179 h 117803"/>
                <a:gd name="connsiteX7" fmla="*/ 15078 w 241466"/>
                <a:gd name="connsiteY7" fmla="*/ 74624 h 117803"/>
                <a:gd name="connsiteX8" fmla="*/ 1108 w 241466"/>
                <a:gd name="connsiteY8" fmla="*/ 102563 h 117803"/>
                <a:gd name="connsiteX9" fmla="*/ 22063 w 241466"/>
                <a:gd name="connsiteY9" fmla="*/ 117804 h 117803"/>
                <a:gd name="connsiteX10" fmla="*/ 29048 w 241466"/>
                <a:gd name="connsiteY10" fmla="*/ 116534 h 117803"/>
                <a:gd name="connsiteX11" fmla="*/ 43653 w 241466"/>
                <a:gd name="connsiteY11" fmla="*/ 112088 h 117803"/>
                <a:gd name="connsiteX12" fmla="*/ 50638 w 241466"/>
                <a:gd name="connsiteY12" fmla="*/ 108279 h 117803"/>
                <a:gd name="connsiteX13" fmla="*/ 58258 w 241466"/>
                <a:gd name="connsiteY13" fmla="*/ 107009 h 117803"/>
                <a:gd name="connsiteX14" fmla="*/ 199863 w 241466"/>
                <a:gd name="connsiteY14" fmla="*/ 54304 h 117803"/>
                <a:gd name="connsiteX15" fmla="*/ 206213 w 241466"/>
                <a:gd name="connsiteY15" fmla="*/ 50493 h 117803"/>
                <a:gd name="connsiteX16" fmla="*/ 213833 w 241466"/>
                <a:gd name="connsiteY16" fmla="*/ 48588 h 117803"/>
                <a:gd name="connsiteX17" fmla="*/ 227803 w 241466"/>
                <a:gd name="connsiteY17" fmla="*/ 42874 h 117803"/>
                <a:gd name="connsiteX18" fmla="*/ 239868 w 241466"/>
                <a:gd name="connsiteY18" fmla="*/ 13663 h 117803"/>
                <a:gd name="connsiteX19" fmla="*/ 210023 w 241466"/>
                <a:gd name="connsiteY19" fmla="*/ 1599 h 11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1466" h="117803">
                  <a:moveTo>
                    <a:pt x="210023" y="1599"/>
                  </a:moveTo>
                  <a:cubicBezTo>
                    <a:pt x="205578" y="3504"/>
                    <a:pt x="201133" y="5409"/>
                    <a:pt x="196053" y="7313"/>
                  </a:cubicBezTo>
                  <a:cubicBezTo>
                    <a:pt x="193513" y="8584"/>
                    <a:pt x="191608" y="9854"/>
                    <a:pt x="189703" y="11124"/>
                  </a:cubicBezTo>
                  <a:cubicBezTo>
                    <a:pt x="187163" y="11124"/>
                    <a:pt x="184623" y="11759"/>
                    <a:pt x="182083" y="13029"/>
                  </a:cubicBezTo>
                  <a:cubicBezTo>
                    <a:pt x="135728" y="32079"/>
                    <a:pt x="88738" y="49224"/>
                    <a:pt x="43018" y="65099"/>
                  </a:cubicBezTo>
                  <a:cubicBezTo>
                    <a:pt x="40478" y="65734"/>
                    <a:pt x="38573" y="67004"/>
                    <a:pt x="36668" y="68909"/>
                  </a:cubicBezTo>
                  <a:cubicBezTo>
                    <a:pt x="34128" y="68909"/>
                    <a:pt x="31588" y="68909"/>
                    <a:pt x="29048" y="70179"/>
                  </a:cubicBezTo>
                  <a:cubicBezTo>
                    <a:pt x="24603" y="71449"/>
                    <a:pt x="19523" y="73354"/>
                    <a:pt x="15078" y="74624"/>
                  </a:cubicBezTo>
                  <a:cubicBezTo>
                    <a:pt x="3648" y="78434"/>
                    <a:pt x="-2702" y="91134"/>
                    <a:pt x="1108" y="102563"/>
                  </a:cubicBezTo>
                  <a:cubicBezTo>
                    <a:pt x="4283" y="112088"/>
                    <a:pt x="13173" y="117804"/>
                    <a:pt x="22063" y="117804"/>
                  </a:cubicBezTo>
                  <a:cubicBezTo>
                    <a:pt x="24603" y="117804"/>
                    <a:pt x="26508" y="117168"/>
                    <a:pt x="29048" y="116534"/>
                  </a:cubicBezTo>
                  <a:cubicBezTo>
                    <a:pt x="34128" y="115263"/>
                    <a:pt x="38573" y="113359"/>
                    <a:pt x="43653" y="112088"/>
                  </a:cubicBezTo>
                  <a:cubicBezTo>
                    <a:pt x="46193" y="111454"/>
                    <a:pt x="48733" y="110184"/>
                    <a:pt x="50638" y="108279"/>
                  </a:cubicBezTo>
                  <a:cubicBezTo>
                    <a:pt x="53178" y="108279"/>
                    <a:pt x="55718" y="107643"/>
                    <a:pt x="58258" y="107009"/>
                  </a:cubicBezTo>
                  <a:cubicBezTo>
                    <a:pt x="105248" y="91134"/>
                    <a:pt x="152873" y="73354"/>
                    <a:pt x="199863" y="54304"/>
                  </a:cubicBezTo>
                  <a:cubicBezTo>
                    <a:pt x="202403" y="53034"/>
                    <a:pt x="204308" y="51763"/>
                    <a:pt x="206213" y="50493"/>
                  </a:cubicBezTo>
                  <a:cubicBezTo>
                    <a:pt x="208753" y="50493"/>
                    <a:pt x="211293" y="49859"/>
                    <a:pt x="213833" y="48588"/>
                  </a:cubicBezTo>
                  <a:cubicBezTo>
                    <a:pt x="218278" y="46684"/>
                    <a:pt x="223358" y="44779"/>
                    <a:pt x="227803" y="42874"/>
                  </a:cubicBezTo>
                  <a:cubicBezTo>
                    <a:pt x="239233" y="38429"/>
                    <a:pt x="244313" y="25093"/>
                    <a:pt x="239868" y="13663"/>
                  </a:cubicBezTo>
                  <a:cubicBezTo>
                    <a:pt x="234153" y="2234"/>
                    <a:pt x="220818" y="-2846"/>
                    <a:pt x="210023" y="1599"/>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F32068EE-F73A-CE65-8012-1A89F332FD08}"/>
                </a:ext>
              </a:extLst>
            </p:cNvPr>
            <p:cNvSpPr/>
            <p:nvPr/>
          </p:nvSpPr>
          <p:spPr>
            <a:xfrm>
              <a:off x="3260064" y="3723428"/>
              <a:ext cx="56565" cy="53551"/>
            </a:xfrm>
            <a:custGeom>
              <a:avLst/>
              <a:gdLst>
                <a:gd name="connsiteX0" fmla="*/ 20980 w 56565"/>
                <a:gd name="connsiteY0" fmla="*/ 4657 h 53551"/>
                <a:gd name="connsiteX1" fmla="*/ 8915 w 56565"/>
                <a:gd name="connsiteY1" fmla="*/ 13547 h 53551"/>
                <a:gd name="connsiteX2" fmla="*/ 4470 w 56565"/>
                <a:gd name="connsiteY2" fmla="*/ 44662 h 53551"/>
                <a:gd name="connsiteX3" fmla="*/ 22251 w 56565"/>
                <a:gd name="connsiteY3" fmla="*/ 53552 h 53551"/>
                <a:gd name="connsiteX4" fmla="*/ 35585 w 56565"/>
                <a:gd name="connsiteY4" fmla="*/ 49107 h 53551"/>
                <a:gd name="connsiteX5" fmla="*/ 47651 w 56565"/>
                <a:gd name="connsiteY5" fmla="*/ 40217 h 53551"/>
                <a:gd name="connsiteX6" fmla="*/ 52095 w 56565"/>
                <a:gd name="connsiteY6" fmla="*/ 9102 h 53551"/>
                <a:gd name="connsiteX7" fmla="*/ 20980 w 56565"/>
                <a:gd name="connsiteY7" fmla="*/ 4657 h 5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 h="53551">
                  <a:moveTo>
                    <a:pt x="20980" y="4657"/>
                  </a:moveTo>
                  <a:lnTo>
                    <a:pt x="8915" y="13547"/>
                  </a:lnTo>
                  <a:cubicBezTo>
                    <a:pt x="-610" y="21167"/>
                    <a:pt x="-3149" y="35137"/>
                    <a:pt x="4470" y="44662"/>
                  </a:cubicBezTo>
                  <a:cubicBezTo>
                    <a:pt x="8915" y="50377"/>
                    <a:pt x="15265" y="53552"/>
                    <a:pt x="22251" y="53552"/>
                  </a:cubicBezTo>
                  <a:cubicBezTo>
                    <a:pt x="26695" y="53552"/>
                    <a:pt x="31776" y="52282"/>
                    <a:pt x="35585" y="49107"/>
                  </a:cubicBezTo>
                  <a:lnTo>
                    <a:pt x="47651" y="40217"/>
                  </a:lnTo>
                  <a:cubicBezTo>
                    <a:pt x="57176" y="32597"/>
                    <a:pt x="59715" y="18627"/>
                    <a:pt x="52095" y="9102"/>
                  </a:cubicBezTo>
                  <a:cubicBezTo>
                    <a:pt x="44476" y="-1058"/>
                    <a:pt x="30505" y="-2963"/>
                    <a:pt x="20980" y="4657"/>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672C2AA-3293-BFCC-520F-33177D59D704}"/>
                </a:ext>
              </a:extLst>
            </p:cNvPr>
            <p:cNvSpPr/>
            <p:nvPr/>
          </p:nvSpPr>
          <p:spPr>
            <a:xfrm>
              <a:off x="2963444" y="3820627"/>
              <a:ext cx="220577" cy="160187"/>
            </a:xfrm>
            <a:custGeom>
              <a:avLst/>
              <a:gdLst>
                <a:gd name="connsiteX0" fmla="*/ 184886 w 220577"/>
                <a:gd name="connsiteY0" fmla="*/ 3977 h 160187"/>
                <a:gd name="connsiteX1" fmla="*/ 172821 w 220577"/>
                <a:gd name="connsiteY1" fmla="*/ 12232 h 160187"/>
                <a:gd name="connsiteX2" fmla="*/ 167106 w 220577"/>
                <a:gd name="connsiteY2" fmla="*/ 17312 h 160187"/>
                <a:gd name="connsiteX3" fmla="*/ 160121 w 220577"/>
                <a:gd name="connsiteY3" fmla="*/ 20487 h 160187"/>
                <a:gd name="connsiteX4" fmla="*/ 35661 w 220577"/>
                <a:gd name="connsiteY4" fmla="*/ 103037 h 160187"/>
                <a:gd name="connsiteX5" fmla="*/ 29946 w 220577"/>
                <a:gd name="connsiteY5" fmla="*/ 108117 h 160187"/>
                <a:gd name="connsiteX6" fmla="*/ 22961 w 220577"/>
                <a:gd name="connsiteY6" fmla="*/ 111292 h 160187"/>
                <a:gd name="connsiteX7" fmla="*/ 10261 w 220577"/>
                <a:gd name="connsiteY7" fmla="*/ 119547 h 160187"/>
                <a:gd name="connsiteX8" fmla="*/ 3276 w 220577"/>
                <a:gd name="connsiteY8" fmla="*/ 150027 h 160187"/>
                <a:gd name="connsiteX9" fmla="*/ 22326 w 220577"/>
                <a:gd name="connsiteY9" fmla="*/ 160187 h 160187"/>
                <a:gd name="connsiteX10" fmla="*/ 34391 w 220577"/>
                <a:gd name="connsiteY10" fmla="*/ 157012 h 160187"/>
                <a:gd name="connsiteX11" fmla="*/ 47091 w 220577"/>
                <a:gd name="connsiteY11" fmla="*/ 148757 h 160187"/>
                <a:gd name="connsiteX12" fmla="*/ 52806 w 220577"/>
                <a:gd name="connsiteY12" fmla="*/ 143677 h 160187"/>
                <a:gd name="connsiteX13" fmla="*/ 59791 w 220577"/>
                <a:gd name="connsiteY13" fmla="*/ 140502 h 160187"/>
                <a:gd name="connsiteX14" fmla="*/ 185521 w 220577"/>
                <a:gd name="connsiteY14" fmla="*/ 57317 h 160187"/>
                <a:gd name="connsiteX15" fmla="*/ 191236 w 220577"/>
                <a:gd name="connsiteY15" fmla="*/ 52237 h 160187"/>
                <a:gd name="connsiteX16" fmla="*/ 198221 w 220577"/>
                <a:gd name="connsiteY16" fmla="*/ 49062 h 160187"/>
                <a:gd name="connsiteX17" fmla="*/ 210921 w 220577"/>
                <a:gd name="connsiteY17" fmla="*/ 40172 h 160187"/>
                <a:gd name="connsiteX18" fmla="*/ 216636 w 220577"/>
                <a:gd name="connsiteY18" fmla="*/ 9057 h 160187"/>
                <a:gd name="connsiteX19" fmla="*/ 184886 w 220577"/>
                <a:gd name="connsiteY19" fmla="*/ 3977 h 16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0577" h="160187">
                  <a:moveTo>
                    <a:pt x="184886" y="3977"/>
                  </a:moveTo>
                  <a:lnTo>
                    <a:pt x="172821" y="12232"/>
                  </a:lnTo>
                  <a:cubicBezTo>
                    <a:pt x="170916" y="13502"/>
                    <a:pt x="169011" y="15407"/>
                    <a:pt x="167106" y="17312"/>
                  </a:cubicBezTo>
                  <a:cubicBezTo>
                    <a:pt x="164566" y="17947"/>
                    <a:pt x="162661" y="19217"/>
                    <a:pt x="160121" y="20487"/>
                  </a:cubicBezTo>
                  <a:cubicBezTo>
                    <a:pt x="118846" y="49062"/>
                    <a:pt x="76936" y="76367"/>
                    <a:pt x="35661" y="103037"/>
                  </a:cubicBezTo>
                  <a:cubicBezTo>
                    <a:pt x="33756" y="104307"/>
                    <a:pt x="31851" y="106212"/>
                    <a:pt x="29946" y="108117"/>
                  </a:cubicBezTo>
                  <a:cubicBezTo>
                    <a:pt x="27406" y="108752"/>
                    <a:pt x="24866" y="109387"/>
                    <a:pt x="22961" y="111292"/>
                  </a:cubicBezTo>
                  <a:lnTo>
                    <a:pt x="10261" y="119547"/>
                  </a:lnTo>
                  <a:cubicBezTo>
                    <a:pt x="101" y="125897"/>
                    <a:pt x="-3074" y="139867"/>
                    <a:pt x="3276" y="150027"/>
                  </a:cubicBezTo>
                  <a:cubicBezTo>
                    <a:pt x="7721" y="157012"/>
                    <a:pt x="14706" y="160187"/>
                    <a:pt x="22326" y="160187"/>
                  </a:cubicBezTo>
                  <a:cubicBezTo>
                    <a:pt x="26136" y="160187"/>
                    <a:pt x="30581" y="158917"/>
                    <a:pt x="34391" y="157012"/>
                  </a:cubicBezTo>
                  <a:lnTo>
                    <a:pt x="47091" y="148757"/>
                  </a:lnTo>
                  <a:cubicBezTo>
                    <a:pt x="49631" y="147487"/>
                    <a:pt x="51536" y="145582"/>
                    <a:pt x="52806" y="143677"/>
                  </a:cubicBezTo>
                  <a:cubicBezTo>
                    <a:pt x="55346" y="143042"/>
                    <a:pt x="57886" y="142407"/>
                    <a:pt x="59791" y="140502"/>
                  </a:cubicBezTo>
                  <a:cubicBezTo>
                    <a:pt x="101066" y="113832"/>
                    <a:pt x="143611" y="85892"/>
                    <a:pt x="185521" y="57317"/>
                  </a:cubicBezTo>
                  <a:cubicBezTo>
                    <a:pt x="187426" y="56047"/>
                    <a:pt x="189331" y="54142"/>
                    <a:pt x="191236" y="52237"/>
                  </a:cubicBezTo>
                  <a:cubicBezTo>
                    <a:pt x="193776" y="51602"/>
                    <a:pt x="196316" y="50332"/>
                    <a:pt x="198221" y="49062"/>
                  </a:cubicBezTo>
                  <a:lnTo>
                    <a:pt x="210921" y="40172"/>
                  </a:lnTo>
                  <a:cubicBezTo>
                    <a:pt x="221081" y="33187"/>
                    <a:pt x="223621" y="19217"/>
                    <a:pt x="216636" y="9057"/>
                  </a:cubicBezTo>
                  <a:cubicBezTo>
                    <a:pt x="209016" y="-468"/>
                    <a:pt x="195046" y="-3008"/>
                    <a:pt x="184886" y="3977"/>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1EF5C7C-E7A5-44E2-A278-A3B4419838D8}"/>
                </a:ext>
              </a:extLst>
            </p:cNvPr>
            <p:cNvSpPr/>
            <p:nvPr/>
          </p:nvSpPr>
          <p:spPr>
            <a:xfrm>
              <a:off x="1607155" y="4344556"/>
              <a:ext cx="254060" cy="48373"/>
            </a:xfrm>
            <a:custGeom>
              <a:avLst/>
              <a:gdLst>
                <a:gd name="connsiteX0" fmla="*/ 231170 w 254060"/>
                <a:gd name="connsiteY0" fmla="*/ 114 h 48373"/>
                <a:gd name="connsiteX1" fmla="*/ 216565 w 254060"/>
                <a:gd name="connsiteY1" fmla="*/ 749 h 48373"/>
                <a:gd name="connsiteX2" fmla="*/ 208945 w 254060"/>
                <a:gd name="connsiteY2" fmla="*/ 2653 h 48373"/>
                <a:gd name="connsiteX3" fmla="*/ 201325 w 254060"/>
                <a:gd name="connsiteY3" fmla="*/ 2019 h 48373"/>
                <a:gd name="connsiteX4" fmla="*/ 119410 w 254060"/>
                <a:gd name="connsiteY4" fmla="*/ 3924 h 48373"/>
                <a:gd name="connsiteX5" fmla="*/ 53370 w 254060"/>
                <a:gd name="connsiteY5" fmla="*/ 2653 h 48373"/>
                <a:gd name="connsiteX6" fmla="*/ 45750 w 254060"/>
                <a:gd name="connsiteY6" fmla="*/ 3924 h 48373"/>
                <a:gd name="connsiteX7" fmla="*/ 38130 w 254060"/>
                <a:gd name="connsiteY7" fmla="*/ 2019 h 48373"/>
                <a:gd name="connsiteX8" fmla="*/ 23525 w 254060"/>
                <a:gd name="connsiteY8" fmla="*/ 1384 h 48373"/>
                <a:gd name="connsiteX9" fmla="*/ 30 w 254060"/>
                <a:gd name="connsiteY9" fmla="*/ 22339 h 48373"/>
                <a:gd name="connsiteX10" fmla="*/ 20985 w 254060"/>
                <a:gd name="connsiteY10" fmla="*/ 45834 h 48373"/>
                <a:gd name="connsiteX11" fmla="*/ 36225 w 254060"/>
                <a:gd name="connsiteY11" fmla="*/ 46469 h 48373"/>
                <a:gd name="connsiteX12" fmla="*/ 43845 w 254060"/>
                <a:gd name="connsiteY12" fmla="*/ 45199 h 48373"/>
                <a:gd name="connsiteX13" fmla="*/ 51465 w 254060"/>
                <a:gd name="connsiteY13" fmla="*/ 47103 h 48373"/>
                <a:gd name="connsiteX14" fmla="*/ 118140 w 254060"/>
                <a:gd name="connsiteY14" fmla="*/ 48374 h 48373"/>
                <a:gd name="connsiteX15" fmla="*/ 118775 w 254060"/>
                <a:gd name="connsiteY15" fmla="*/ 48374 h 48373"/>
                <a:gd name="connsiteX16" fmla="*/ 202595 w 254060"/>
                <a:gd name="connsiteY16" fmla="*/ 46469 h 48373"/>
                <a:gd name="connsiteX17" fmla="*/ 210215 w 254060"/>
                <a:gd name="connsiteY17" fmla="*/ 44564 h 48373"/>
                <a:gd name="connsiteX18" fmla="*/ 217835 w 254060"/>
                <a:gd name="connsiteY18" fmla="*/ 45199 h 48373"/>
                <a:gd name="connsiteX19" fmla="*/ 233075 w 254060"/>
                <a:gd name="connsiteY19" fmla="*/ 44564 h 48373"/>
                <a:gd name="connsiteX20" fmla="*/ 254030 w 254060"/>
                <a:gd name="connsiteY20" fmla="*/ 21069 h 48373"/>
                <a:gd name="connsiteX21" fmla="*/ 231170 w 254060"/>
                <a:gd name="connsiteY21" fmla="*/ 114 h 4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4060" h="48373">
                  <a:moveTo>
                    <a:pt x="231170" y="114"/>
                  </a:moveTo>
                  <a:cubicBezTo>
                    <a:pt x="226090" y="114"/>
                    <a:pt x="221010" y="749"/>
                    <a:pt x="216565" y="749"/>
                  </a:cubicBezTo>
                  <a:cubicBezTo>
                    <a:pt x="214025" y="749"/>
                    <a:pt x="211485" y="1384"/>
                    <a:pt x="208945" y="2653"/>
                  </a:cubicBezTo>
                  <a:cubicBezTo>
                    <a:pt x="206405" y="2019"/>
                    <a:pt x="203865" y="1384"/>
                    <a:pt x="201325" y="2019"/>
                  </a:cubicBezTo>
                  <a:cubicBezTo>
                    <a:pt x="174020" y="3289"/>
                    <a:pt x="146715" y="3924"/>
                    <a:pt x="119410" y="3924"/>
                  </a:cubicBezTo>
                  <a:cubicBezTo>
                    <a:pt x="97185" y="3924"/>
                    <a:pt x="74960" y="3289"/>
                    <a:pt x="53370" y="2653"/>
                  </a:cubicBezTo>
                  <a:cubicBezTo>
                    <a:pt x="50830" y="2653"/>
                    <a:pt x="48290" y="2653"/>
                    <a:pt x="45750" y="3924"/>
                  </a:cubicBezTo>
                  <a:cubicBezTo>
                    <a:pt x="43210" y="3289"/>
                    <a:pt x="41305" y="2653"/>
                    <a:pt x="38130" y="2019"/>
                  </a:cubicBezTo>
                  <a:cubicBezTo>
                    <a:pt x="33050" y="2019"/>
                    <a:pt x="28605" y="1384"/>
                    <a:pt x="23525" y="1384"/>
                  </a:cubicBezTo>
                  <a:cubicBezTo>
                    <a:pt x="11460" y="749"/>
                    <a:pt x="665" y="10274"/>
                    <a:pt x="30" y="22339"/>
                  </a:cubicBezTo>
                  <a:cubicBezTo>
                    <a:pt x="-605" y="34403"/>
                    <a:pt x="8920" y="45199"/>
                    <a:pt x="20985" y="45834"/>
                  </a:cubicBezTo>
                  <a:cubicBezTo>
                    <a:pt x="26065" y="45834"/>
                    <a:pt x="31145" y="46469"/>
                    <a:pt x="36225" y="46469"/>
                  </a:cubicBezTo>
                  <a:cubicBezTo>
                    <a:pt x="38765" y="46469"/>
                    <a:pt x="41305" y="46469"/>
                    <a:pt x="43845" y="45199"/>
                  </a:cubicBezTo>
                  <a:cubicBezTo>
                    <a:pt x="46385" y="45834"/>
                    <a:pt x="48925" y="46469"/>
                    <a:pt x="51465" y="47103"/>
                  </a:cubicBezTo>
                  <a:cubicBezTo>
                    <a:pt x="73690" y="47739"/>
                    <a:pt x="95915" y="48374"/>
                    <a:pt x="118140" y="48374"/>
                  </a:cubicBezTo>
                  <a:lnTo>
                    <a:pt x="118775" y="48374"/>
                  </a:lnTo>
                  <a:cubicBezTo>
                    <a:pt x="146080" y="48374"/>
                    <a:pt x="174655" y="47739"/>
                    <a:pt x="202595" y="46469"/>
                  </a:cubicBezTo>
                  <a:cubicBezTo>
                    <a:pt x="205135" y="46469"/>
                    <a:pt x="207675" y="45834"/>
                    <a:pt x="210215" y="44564"/>
                  </a:cubicBezTo>
                  <a:cubicBezTo>
                    <a:pt x="212755" y="45199"/>
                    <a:pt x="215295" y="45834"/>
                    <a:pt x="217835" y="45199"/>
                  </a:cubicBezTo>
                  <a:cubicBezTo>
                    <a:pt x="222915" y="45199"/>
                    <a:pt x="227995" y="44564"/>
                    <a:pt x="233075" y="44564"/>
                  </a:cubicBezTo>
                  <a:cubicBezTo>
                    <a:pt x="245140" y="43928"/>
                    <a:pt x="254665" y="33134"/>
                    <a:pt x="254030" y="21069"/>
                  </a:cubicBezTo>
                  <a:cubicBezTo>
                    <a:pt x="254030" y="8369"/>
                    <a:pt x="243870" y="-1156"/>
                    <a:pt x="231170" y="114"/>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DBB4E6AC-051C-455C-9688-B0521231A60B}"/>
                </a:ext>
              </a:extLst>
            </p:cNvPr>
            <p:cNvSpPr/>
            <p:nvPr/>
          </p:nvSpPr>
          <p:spPr>
            <a:xfrm>
              <a:off x="617598" y="3960873"/>
              <a:ext cx="221138" cy="158371"/>
            </a:xfrm>
            <a:custGeom>
              <a:avLst/>
              <a:gdLst>
                <a:gd name="connsiteX0" fmla="*/ 210441 w 221138"/>
                <a:gd name="connsiteY0" fmla="*/ 117096 h 158371"/>
                <a:gd name="connsiteX1" fmla="*/ 197741 w 221138"/>
                <a:gd name="connsiteY1" fmla="*/ 109476 h 158371"/>
                <a:gd name="connsiteX2" fmla="*/ 190756 w 221138"/>
                <a:gd name="connsiteY2" fmla="*/ 106301 h 158371"/>
                <a:gd name="connsiteX3" fmla="*/ 185041 w 221138"/>
                <a:gd name="connsiteY3" fmla="*/ 101221 h 158371"/>
                <a:gd name="connsiteX4" fmla="*/ 97411 w 221138"/>
                <a:gd name="connsiteY4" fmla="*/ 44706 h 158371"/>
                <a:gd name="connsiteX5" fmla="*/ 59311 w 221138"/>
                <a:gd name="connsiteY5" fmla="*/ 19941 h 158371"/>
                <a:gd name="connsiteX6" fmla="*/ 52326 w 221138"/>
                <a:gd name="connsiteY6" fmla="*/ 16766 h 158371"/>
                <a:gd name="connsiteX7" fmla="*/ 46611 w 221138"/>
                <a:gd name="connsiteY7" fmla="*/ 11686 h 158371"/>
                <a:gd name="connsiteX8" fmla="*/ 33911 w 221138"/>
                <a:gd name="connsiteY8" fmla="*/ 3431 h 158371"/>
                <a:gd name="connsiteX9" fmla="*/ 3431 w 221138"/>
                <a:gd name="connsiteY9" fmla="*/ 10416 h 158371"/>
                <a:gd name="connsiteX10" fmla="*/ 10416 w 221138"/>
                <a:gd name="connsiteY10" fmla="*/ 40896 h 158371"/>
                <a:gd name="connsiteX11" fmla="*/ 23116 w 221138"/>
                <a:gd name="connsiteY11" fmla="*/ 49151 h 158371"/>
                <a:gd name="connsiteX12" fmla="*/ 30101 w 221138"/>
                <a:gd name="connsiteY12" fmla="*/ 52326 h 158371"/>
                <a:gd name="connsiteX13" fmla="*/ 35816 w 221138"/>
                <a:gd name="connsiteY13" fmla="*/ 57406 h 158371"/>
                <a:gd name="connsiteX14" fmla="*/ 73281 w 221138"/>
                <a:gd name="connsiteY14" fmla="*/ 82171 h 158371"/>
                <a:gd name="connsiteX15" fmla="*/ 161546 w 221138"/>
                <a:gd name="connsiteY15" fmla="*/ 138686 h 158371"/>
                <a:gd name="connsiteX16" fmla="*/ 168531 w 221138"/>
                <a:gd name="connsiteY16" fmla="*/ 141861 h 158371"/>
                <a:gd name="connsiteX17" fmla="*/ 174246 w 221138"/>
                <a:gd name="connsiteY17" fmla="*/ 146941 h 158371"/>
                <a:gd name="connsiteX18" fmla="*/ 186946 w 221138"/>
                <a:gd name="connsiteY18" fmla="*/ 155196 h 158371"/>
                <a:gd name="connsiteX19" fmla="*/ 198376 w 221138"/>
                <a:gd name="connsiteY19" fmla="*/ 158371 h 158371"/>
                <a:gd name="connsiteX20" fmla="*/ 217426 w 221138"/>
                <a:gd name="connsiteY20" fmla="*/ 147576 h 158371"/>
                <a:gd name="connsiteX21" fmla="*/ 210441 w 221138"/>
                <a:gd name="connsiteY21" fmla="*/ 117096 h 15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138" h="158371">
                  <a:moveTo>
                    <a:pt x="210441" y="117096"/>
                  </a:moveTo>
                  <a:cubicBezTo>
                    <a:pt x="205996" y="114556"/>
                    <a:pt x="202186" y="112016"/>
                    <a:pt x="197741" y="109476"/>
                  </a:cubicBezTo>
                  <a:cubicBezTo>
                    <a:pt x="195836" y="108206"/>
                    <a:pt x="193296" y="106936"/>
                    <a:pt x="190756" y="106301"/>
                  </a:cubicBezTo>
                  <a:cubicBezTo>
                    <a:pt x="189486" y="104396"/>
                    <a:pt x="187581" y="102491"/>
                    <a:pt x="185041" y="101221"/>
                  </a:cubicBezTo>
                  <a:cubicBezTo>
                    <a:pt x="155196" y="82171"/>
                    <a:pt x="125986" y="63121"/>
                    <a:pt x="97411" y="44706"/>
                  </a:cubicBezTo>
                  <a:cubicBezTo>
                    <a:pt x="84711" y="36451"/>
                    <a:pt x="72011" y="28196"/>
                    <a:pt x="59311" y="19941"/>
                  </a:cubicBezTo>
                  <a:cubicBezTo>
                    <a:pt x="57406" y="18671"/>
                    <a:pt x="54866" y="17401"/>
                    <a:pt x="52326" y="16766"/>
                  </a:cubicBezTo>
                  <a:cubicBezTo>
                    <a:pt x="51056" y="14861"/>
                    <a:pt x="49151" y="12956"/>
                    <a:pt x="46611" y="11686"/>
                  </a:cubicBezTo>
                  <a:lnTo>
                    <a:pt x="33911" y="3431"/>
                  </a:lnTo>
                  <a:cubicBezTo>
                    <a:pt x="23751" y="-2919"/>
                    <a:pt x="9781" y="-379"/>
                    <a:pt x="3431" y="10416"/>
                  </a:cubicBezTo>
                  <a:cubicBezTo>
                    <a:pt x="-2919" y="20576"/>
                    <a:pt x="-379" y="34546"/>
                    <a:pt x="10416" y="40896"/>
                  </a:cubicBezTo>
                  <a:lnTo>
                    <a:pt x="23116" y="49151"/>
                  </a:lnTo>
                  <a:cubicBezTo>
                    <a:pt x="25021" y="50421"/>
                    <a:pt x="27561" y="51691"/>
                    <a:pt x="30101" y="52326"/>
                  </a:cubicBezTo>
                  <a:cubicBezTo>
                    <a:pt x="31371" y="54231"/>
                    <a:pt x="33276" y="56136"/>
                    <a:pt x="35816" y="57406"/>
                  </a:cubicBezTo>
                  <a:cubicBezTo>
                    <a:pt x="48516" y="65661"/>
                    <a:pt x="61216" y="73916"/>
                    <a:pt x="73281" y="82171"/>
                  </a:cubicBezTo>
                  <a:cubicBezTo>
                    <a:pt x="101856" y="100586"/>
                    <a:pt x="131701" y="120271"/>
                    <a:pt x="161546" y="138686"/>
                  </a:cubicBezTo>
                  <a:cubicBezTo>
                    <a:pt x="164086" y="139956"/>
                    <a:pt x="165991" y="141226"/>
                    <a:pt x="168531" y="141861"/>
                  </a:cubicBezTo>
                  <a:cubicBezTo>
                    <a:pt x="169801" y="143766"/>
                    <a:pt x="171706" y="145671"/>
                    <a:pt x="174246" y="146941"/>
                  </a:cubicBezTo>
                  <a:cubicBezTo>
                    <a:pt x="178691" y="149481"/>
                    <a:pt x="182501" y="152021"/>
                    <a:pt x="186946" y="155196"/>
                  </a:cubicBezTo>
                  <a:cubicBezTo>
                    <a:pt x="190756" y="157736"/>
                    <a:pt x="194566" y="158371"/>
                    <a:pt x="198376" y="158371"/>
                  </a:cubicBezTo>
                  <a:cubicBezTo>
                    <a:pt x="205996" y="158371"/>
                    <a:pt x="212981" y="154561"/>
                    <a:pt x="217426" y="147576"/>
                  </a:cubicBezTo>
                  <a:cubicBezTo>
                    <a:pt x="224411" y="137416"/>
                    <a:pt x="221236" y="123446"/>
                    <a:pt x="210441" y="117096"/>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1BFF94C-30D6-D9A3-C9D8-58665035E17C}"/>
                </a:ext>
              </a:extLst>
            </p:cNvPr>
            <p:cNvSpPr/>
            <p:nvPr/>
          </p:nvSpPr>
          <p:spPr>
            <a:xfrm>
              <a:off x="302028" y="3792623"/>
              <a:ext cx="232745" cy="134216"/>
            </a:xfrm>
            <a:custGeom>
              <a:avLst/>
              <a:gdLst>
                <a:gd name="connsiteX0" fmla="*/ 221211 w 232745"/>
                <a:gd name="connsiteY0" fmla="*/ 93576 h 134216"/>
                <a:gd name="connsiteX1" fmla="*/ 207876 w 232745"/>
                <a:gd name="connsiteY1" fmla="*/ 85956 h 134216"/>
                <a:gd name="connsiteX2" fmla="*/ 200891 w 232745"/>
                <a:gd name="connsiteY2" fmla="*/ 83416 h 134216"/>
                <a:gd name="connsiteX3" fmla="*/ 195176 w 232745"/>
                <a:gd name="connsiteY3" fmla="*/ 78336 h 134216"/>
                <a:gd name="connsiteX4" fmla="*/ 58016 w 232745"/>
                <a:gd name="connsiteY4" fmla="*/ 12931 h 134216"/>
                <a:gd name="connsiteX5" fmla="*/ 50396 w 232745"/>
                <a:gd name="connsiteY5" fmla="*/ 11026 h 134216"/>
                <a:gd name="connsiteX6" fmla="*/ 44046 w 232745"/>
                <a:gd name="connsiteY6" fmla="*/ 7216 h 134216"/>
                <a:gd name="connsiteX7" fmla="*/ 30076 w 232745"/>
                <a:gd name="connsiteY7" fmla="*/ 1501 h 134216"/>
                <a:gd name="connsiteX8" fmla="*/ 1501 w 232745"/>
                <a:gd name="connsiteY8" fmla="*/ 14836 h 134216"/>
                <a:gd name="connsiteX9" fmla="*/ 14836 w 232745"/>
                <a:gd name="connsiteY9" fmla="*/ 43411 h 134216"/>
                <a:gd name="connsiteX10" fmla="*/ 28806 w 232745"/>
                <a:gd name="connsiteY10" fmla="*/ 48491 h 134216"/>
                <a:gd name="connsiteX11" fmla="*/ 35791 w 232745"/>
                <a:gd name="connsiteY11" fmla="*/ 49761 h 134216"/>
                <a:gd name="connsiteX12" fmla="*/ 42141 w 232745"/>
                <a:gd name="connsiteY12" fmla="*/ 53571 h 134216"/>
                <a:gd name="connsiteX13" fmla="*/ 174856 w 232745"/>
                <a:gd name="connsiteY13" fmla="*/ 117071 h 134216"/>
                <a:gd name="connsiteX14" fmla="*/ 181841 w 232745"/>
                <a:gd name="connsiteY14" fmla="*/ 119611 h 134216"/>
                <a:gd name="connsiteX15" fmla="*/ 187556 w 232745"/>
                <a:gd name="connsiteY15" fmla="*/ 124056 h 134216"/>
                <a:gd name="connsiteX16" fmla="*/ 200256 w 232745"/>
                <a:gd name="connsiteY16" fmla="*/ 131041 h 134216"/>
                <a:gd name="connsiteX17" fmla="*/ 211051 w 232745"/>
                <a:gd name="connsiteY17" fmla="*/ 134216 h 134216"/>
                <a:gd name="connsiteX18" fmla="*/ 230101 w 232745"/>
                <a:gd name="connsiteY18" fmla="*/ 122786 h 134216"/>
                <a:gd name="connsiteX19" fmla="*/ 221211 w 232745"/>
                <a:gd name="connsiteY19" fmla="*/ 93576 h 13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2745" h="134216">
                  <a:moveTo>
                    <a:pt x="221211" y="93576"/>
                  </a:moveTo>
                  <a:cubicBezTo>
                    <a:pt x="216766" y="91036"/>
                    <a:pt x="212321" y="88496"/>
                    <a:pt x="207876" y="85956"/>
                  </a:cubicBezTo>
                  <a:cubicBezTo>
                    <a:pt x="205336" y="84686"/>
                    <a:pt x="202796" y="84051"/>
                    <a:pt x="200891" y="83416"/>
                  </a:cubicBezTo>
                  <a:cubicBezTo>
                    <a:pt x="198986" y="81511"/>
                    <a:pt x="197081" y="79606"/>
                    <a:pt x="195176" y="78336"/>
                  </a:cubicBezTo>
                  <a:cubicBezTo>
                    <a:pt x="147551" y="52301"/>
                    <a:pt x="102466" y="30711"/>
                    <a:pt x="58016" y="12931"/>
                  </a:cubicBezTo>
                  <a:cubicBezTo>
                    <a:pt x="55476" y="11661"/>
                    <a:pt x="52936" y="11661"/>
                    <a:pt x="50396" y="11026"/>
                  </a:cubicBezTo>
                  <a:cubicBezTo>
                    <a:pt x="48491" y="9121"/>
                    <a:pt x="45951" y="7851"/>
                    <a:pt x="44046" y="7216"/>
                  </a:cubicBezTo>
                  <a:cubicBezTo>
                    <a:pt x="39601" y="5311"/>
                    <a:pt x="34521" y="3406"/>
                    <a:pt x="30076" y="1501"/>
                  </a:cubicBezTo>
                  <a:cubicBezTo>
                    <a:pt x="18646" y="-2944"/>
                    <a:pt x="5946" y="2771"/>
                    <a:pt x="1501" y="14836"/>
                  </a:cubicBezTo>
                  <a:cubicBezTo>
                    <a:pt x="-2944" y="26266"/>
                    <a:pt x="2771" y="38966"/>
                    <a:pt x="14836" y="43411"/>
                  </a:cubicBezTo>
                  <a:cubicBezTo>
                    <a:pt x="19281" y="45316"/>
                    <a:pt x="23726" y="46586"/>
                    <a:pt x="28806" y="48491"/>
                  </a:cubicBezTo>
                  <a:cubicBezTo>
                    <a:pt x="31346" y="49126"/>
                    <a:pt x="33886" y="49761"/>
                    <a:pt x="35791" y="49761"/>
                  </a:cubicBezTo>
                  <a:cubicBezTo>
                    <a:pt x="37696" y="51666"/>
                    <a:pt x="39601" y="52936"/>
                    <a:pt x="42141" y="53571"/>
                  </a:cubicBezTo>
                  <a:cubicBezTo>
                    <a:pt x="84686" y="70716"/>
                    <a:pt x="128501" y="91671"/>
                    <a:pt x="174856" y="117071"/>
                  </a:cubicBezTo>
                  <a:cubicBezTo>
                    <a:pt x="177396" y="118341"/>
                    <a:pt x="179301" y="118976"/>
                    <a:pt x="181841" y="119611"/>
                  </a:cubicBezTo>
                  <a:cubicBezTo>
                    <a:pt x="183746" y="121516"/>
                    <a:pt x="185651" y="122786"/>
                    <a:pt x="187556" y="124056"/>
                  </a:cubicBezTo>
                  <a:cubicBezTo>
                    <a:pt x="192001" y="126596"/>
                    <a:pt x="196446" y="129136"/>
                    <a:pt x="200256" y="131041"/>
                  </a:cubicBezTo>
                  <a:cubicBezTo>
                    <a:pt x="203431" y="132946"/>
                    <a:pt x="207241" y="134216"/>
                    <a:pt x="211051" y="134216"/>
                  </a:cubicBezTo>
                  <a:cubicBezTo>
                    <a:pt x="218671" y="134216"/>
                    <a:pt x="226291" y="130406"/>
                    <a:pt x="230101" y="122786"/>
                  </a:cubicBezTo>
                  <a:cubicBezTo>
                    <a:pt x="235816" y="113261"/>
                    <a:pt x="232006" y="99926"/>
                    <a:pt x="221211" y="93576"/>
                  </a:cubicBez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72D39804-6A82-039D-034B-0D449756EA1D}"/>
                </a:ext>
              </a:extLst>
            </p:cNvPr>
            <p:cNvSpPr/>
            <p:nvPr/>
          </p:nvSpPr>
          <p:spPr>
            <a:xfrm>
              <a:off x="923185" y="4150255"/>
              <a:ext cx="234325" cy="132819"/>
            </a:xfrm>
            <a:custGeom>
              <a:avLst/>
              <a:gdLst>
                <a:gd name="connsiteX0" fmla="*/ 219815 w 234325"/>
                <a:gd name="connsiteY0" fmla="*/ 90910 h 132819"/>
                <a:gd name="connsiteX1" fmla="*/ 205845 w 234325"/>
                <a:gd name="connsiteY1" fmla="*/ 85195 h 132819"/>
                <a:gd name="connsiteX2" fmla="*/ 198225 w 234325"/>
                <a:gd name="connsiteY2" fmla="*/ 83290 h 132819"/>
                <a:gd name="connsiteX3" fmla="*/ 191875 w 234325"/>
                <a:gd name="connsiteY3" fmla="*/ 79480 h 132819"/>
                <a:gd name="connsiteX4" fmla="*/ 58525 w 234325"/>
                <a:gd name="connsiteY4" fmla="*/ 16615 h 132819"/>
                <a:gd name="connsiteX5" fmla="*/ 51540 w 234325"/>
                <a:gd name="connsiteY5" fmla="*/ 14075 h 132819"/>
                <a:gd name="connsiteX6" fmla="*/ 45825 w 234325"/>
                <a:gd name="connsiteY6" fmla="*/ 9630 h 132819"/>
                <a:gd name="connsiteX7" fmla="*/ 32490 w 234325"/>
                <a:gd name="connsiteY7" fmla="*/ 2645 h 132819"/>
                <a:gd name="connsiteX8" fmla="*/ 2645 w 234325"/>
                <a:gd name="connsiteY8" fmla="*/ 11535 h 132819"/>
                <a:gd name="connsiteX9" fmla="*/ 11535 w 234325"/>
                <a:gd name="connsiteY9" fmla="*/ 41380 h 132819"/>
                <a:gd name="connsiteX10" fmla="*/ 24870 w 234325"/>
                <a:gd name="connsiteY10" fmla="*/ 48365 h 132819"/>
                <a:gd name="connsiteX11" fmla="*/ 32490 w 234325"/>
                <a:gd name="connsiteY11" fmla="*/ 50905 h 132819"/>
                <a:gd name="connsiteX12" fmla="*/ 38840 w 234325"/>
                <a:gd name="connsiteY12" fmla="*/ 55350 h 132819"/>
                <a:gd name="connsiteX13" fmla="*/ 176000 w 234325"/>
                <a:gd name="connsiteY13" fmla="*/ 120120 h 132819"/>
                <a:gd name="connsiteX14" fmla="*/ 183620 w 234325"/>
                <a:gd name="connsiteY14" fmla="*/ 122025 h 132819"/>
                <a:gd name="connsiteX15" fmla="*/ 189970 w 234325"/>
                <a:gd name="connsiteY15" fmla="*/ 125835 h 132819"/>
                <a:gd name="connsiteX16" fmla="*/ 203940 w 234325"/>
                <a:gd name="connsiteY16" fmla="*/ 131550 h 132819"/>
                <a:gd name="connsiteX17" fmla="*/ 212195 w 234325"/>
                <a:gd name="connsiteY17" fmla="*/ 132820 h 132819"/>
                <a:gd name="connsiteX18" fmla="*/ 233150 w 234325"/>
                <a:gd name="connsiteY18" fmla="*/ 118850 h 132819"/>
                <a:gd name="connsiteX19" fmla="*/ 219815 w 234325"/>
                <a:gd name="connsiteY19" fmla="*/ 90910 h 13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325" h="132819">
                  <a:moveTo>
                    <a:pt x="219815" y="90910"/>
                  </a:moveTo>
                  <a:cubicBezTo>
                    <a:pt x="215370" y="89005"/>
                    <a:pt x="210925" y="87100"/>
                    <a:pt x="205845" y="85195"/>
                  </a:cubicBezTo>
                  <a:cubicBezTo>
                    <a:pt x="203305" y="83925"/>
                    <a:pt x="200765" y="83925"/>
                    <a:pt x="198225" y="83290"/>
                  </a:cubicBezTo>
                  <a:cubicBezTo>
                    <a:pt x="196320" y="81385"/>
                    <a:pt x="194415" y="80115"/>
                    <a:pt x="191875" y="79480"/>
                  </a:cubicBezTo>
                  <a:cubicBezTo>
                    <a:pt x="147425" y="61065"/>
                    <a:pt x="103610" y="40110"/>
                    <a:pt x="58525" y="16615"/>
                  </a:cubicBezTo>
                  <a:cubicBezTo>
                    <a:pt x="55985" y="15345"/>
                    <a:pt x="54080" y="14710"/>
                    <a:pt x="51540" y="14075"/>
                  </a:cubicBezTo>
                  <a:cubicBezTo>
                    <a:pt x="49635" y="12170"/>
                    <a:pt x="47730" y="10900"/>
                    <a:pt x="45825" y="9630"/>
                  </a:cubicBezTo>
                  <a:cubicBezTo>
                    <a:pt x="41380" y="7090"/>
                    <a:pt x="36935" y="5185"/>
                    <a:pt x="32490" y="2645"/>
                  </a:cubicBezTo>
                  <a:cubicBezTo>
                    <a:pt x="21695" y="-3070"/>
                    <a:pt x="8360" y="740"/>
                    <a:pt x="2645" y="11535"/>
                  </a:cubicBezTo>
                  <a:cubicBezTo>
                    <a:pt x="-3070" y="22330"/>
                    <a:pt x="740" y="35665"/>
                    <a:pt x="11535" y="41380"/>
                  </a:cubicBezTo>
                  <a:cubicBezTo>
                    <a:pt x="15980" y="43920"/>
                    <a:pt x="20425" y="46460"/>
                    <a:pt x="24870" y="48365"/>
                  </a:cubicBezTo>
                  <a:cubicBezTo>
                    <a:pt x="27410" y="49635"/>
                    <a:pt x="29950" y="50270"/>
                    <a:pt x="32490" y="50905"/>
                  </a:cubicBezTo>
                  <a:cubicBezTo>
                    <a:pt x="34395" y="52810"/>
                    <a:pt x="36300" y="54080"/>
                    <a:pt x="38840" y="55350"/>
                  </a:cubicBezTo>
                  <a:cubicBezTo>
                    <a:pt x="85195" y="80115"/>
                    <a:pt x="130280" y="101070"/>
                    <a:pt x="176000" y="120120"/>
                  </a:cubicBezTo>
                  <a:cubicBezTo>
                    <a:pt x="178540" y="121390"/>
                    <a:pt x="181080" y="121390"/>
                    <a:pt x="183620" y="122025"/>
                  </a:cubicBezTo>
                  <a:cubicBezTo>
                    <a:pt x="185525" y="123930"/>
                    <a:pt x="187430" y="125200"/>
                    <a:pt x="189970" y="125835"/>
                  </a:cubicBezTo>
                  <a:cubicBezTo>
                    <a:pt x="194415" y="127740"/>
                    <a:pt x="199495" y="129645"/>
                    <a:pt x="203940" y="131550"/>
                  </a:cubicBezTo>
                  <a:cubicBezTo>
                    <a:pt x="206480" y="132820"/>
                    <a:pt x="209655" y="132820"/>
                    <a:pt x="212195" y="132820"/>
                  </a:cubicBezTo>
                  <a:cubicBezTo>
                    <a:pt x="221085" y="132820"/>
                    <a:pt x="229340" y="127740"/>
                    <a:pt x="233150" y="118850"/>
                  </a:cubicBezTo>
                  <a:cubicBezTo>
                    <a:pt x="236960" y="108055"/>
                    <a:pt x="231245" y="95355"/>
                    <a:pt x="219815" y="90910"/>
                  </a:cubicBezTo>
                  <a:close/>
                </a:path>
              </a:pathLst>
            </a:custGeom>
            <a:grp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74ADDD29-7A7C-2618-940E-3AB07539E47C}"/>
                </a:ext>
              </a:extLst>
            </p:cNvPr>
            <p:cNvSpPr/>
            <p:nvPr/>
          </p:nvSpPr>
          <p:spPr>
            <a:xfrm>
              <a:off x="635" y="3732529"/>
              <a:ext cx="201783" cy="64770"/>
            </a:xfrm>
            <a:custGeom>
              <a:avLst/>
              <a:gdLst>
                <a:gd name="connsiteX0" fmla="*/ 146050 w 201783"/>
                <a:gd name="connsiteY0" fmla="*/ 58420 h 64770"/>
                <a:gd name="connsiteX1" fmla="*/ 153670 w 201783"/>
                <a:gd name="connsiteY1" fmla="*/ 58420 h 64770"/>
                <a:gd name="connsiteX2" fmla="*/ 160655 w 201783"/>
                <a:gd name="connsiteY2" fmla="*/ 60960 h 64770"/>
                <a:gd name="connsiteX3" fmla="*/ 175260 w 201783"/>
                <a:gd name="connsiteY3" fmla="*/ 64135 h 64770"/>
                <a:gd name="connsiteX4" fmla="*/ 179705 w 201783"/>
                <a:gd name="connsiteY4" fmla="*/ 64770 h 64770"/>
                <a:gd name="connsiteX5" fmla="*/ 201295 w 201783"/>
                <a:gd name="connsiteY5" fmla="*/ 46990 h 64770"/>
                <a:gd name="connsiteX6" fmla="*/ 184150 w 201783"/>
                <a:gd name="connsiteY6" fmla="*/ 20955 h 64770"/>
                <a:gd name="connsiteX7" fmla="*/ 168910 w 201783"/>
                <a:gd name="connsiteY7" fmla="*/ 17780 h 64770"/>
                <a:gd name="connsiteX8" fmla="*/ 161290 w 201783"/>
                <a:gd name="connsiteY8" fmla="*/ 17780 h 64770"/>
                <a:gd name="connsiteX9" fmla="*/ 154305 w 201783"/>
                <a:gd name="connsiteY9" fmla="*/ 15240 h 64770"/>
                <a:gd name="connsiteX10" fmla="*/ 2540 w 201783"/>
                <a:gd name="connsiteY10" fmla="*/ 0 h 64770"/>
                <a:gd name="connsiteX11" fmla="*/ 0 w 201783"/>
                <a:gd name="connsiteY11" fmla="*/ 0 h 64770"/>
                <a:gd name="connsiteX12" fmla="*/ 0 w 201783"/>
                <a:gd name="connsiteY12" fmla="*/ 44450 h 64770"/>
                <a:gd name="connsiteX13" fmla="*/ 1270 w 201783"/>
                <a:gd name="connsiteY13" fmla="*/ 44450 h 64770"/>
                <a:gd name="connsiteX14" fmla="*/ 146050 w 201783"/>
                <a:gd name="connsiteY14" fmla="*/ 58420 h 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1783" h="64770">
                  <a:moveTo>
                    <a:pt x="146050" y="58420"/>
                  </a:moveTo>
                  <a:cubicBezTo>
                    <a:pt x="148590" y="59055"/>
                    <a:pt x="151130" y="59055"/>
                    <a:pt x="153670" y="58420"/>
                  </a:cubicBezTo>
                  <a:cubicBezTo>
                    <a:pt x="155575" y="59690"/>
                    <a:pt x="158115" y="60325"/>
                    <a:pt x="160655" y="60960"/>
                  </a:cubicBezTo>
                  <a:cubicBezTo>
                    <a:pt x="165735" y="61595"/>
                    <a:pt x="170180" y="62865"/>
                    <a:pt x="175260" y="64135"/>
                  </a:cubicBezTo>
                  <a:cubicBezTo>
                    <a:pt x="176530" y="64135"/>
                    <a:pt x="178435" y="64770"/>
                    <a:pt x="179705" y="64770"/>
                  </a:cubicBezTo>
                  <a:cubicBezTo>
                    <a:pt x="189865" y="64770"/>
                    <a:pt x="199390" y="57785"/>
                    <a:pt x="201295" y="46990"/>
                  </a:cubicBezTo>
                  <a:cubicBezTo>
                    <a:pt x="203835" y="34925"/>
                    <a:pt x="196215" y="23495"/>
                    <a:pt x="184150" y="20955"/>
                  </a:cubicBezTo>
                  <a:cubicBezTo>
                    <a:pt x="179070" y="19685"/>
                    <a:pt x="173990" y="19050"/>
                    <a:pt x="168910" y="17780"/>
                  </a:cubicBezTo>
                  <a:cubicBezTo>
                    <a:pt x="166370" y="17145"/>
                    <a:pt x="163830" y="17145"/>
                    <a:pt x="161290" y="17780"/>
                  </a:cubicBezTo>
                  <a:cubicBezTo>
                    <a:pt x="159385" y="16510"/>
                    <a:pt x="156845" y="15875"/>
                    <a:pt x="154305" y="15240"/>
                  </a:cubicBezTo>
                  <a:cubicBezTo>
                    <a:pt x="105410" y="6350"/>
                    <a:pt x="53975" y="1270"/>
                    <a:pt x="2540" y="0"/>
                  </a:cubicBezTo>
                  <a:cubicBezTo>
                    <a:pt x="1905" y="0"/>
                    <a:pt x="635" y="0"/>
                    <a:pt x="0" y="0"/>
                  </a:cubicBezTo>
                  <a:lnTo>
                    <a:pt x="0" y="44450"/>
                  </a:lnTo>
                  <a:cubicBezTo>
                    <a:pt x="635" y="44450"/>
                    <a:pt x="635" y="44450"/>
                    <a:pt x="1270" y="44450"/>
                  </a:cubicBezTo>
                  <a:cubicBezTo>
                    <a:pt x="50165" y="45085"/>
                    <a:pt x="99060" y="50165"/>
                    <a:pt x="146050" y="58420"/>
                  </a:cubicBezTo>
                  <a:close/>
                </a:path>
              </a:pathLst>
            </a:custGeom>
            <a:grp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500089F-1CB6-A05F-E1CC-D98687806B20}"/>
                </a:ext>
              </a:extLst>
            </p:cNvPr>
            <p:cNvSpPr/>
            <p:nvPr/>
          </p:nvSpPr>
          <p:spPr>
            <a:xfrm>
              <a:off x="1254627" y="4287387"/>
              <a:ext cx="249181" cy="87127"/>
            </a:xfrm>
            <a:custGeom>
              <a:avLst/>
              <a:gdLst>
                <a:gd name="connsiteX0" fmla="*/ 230003 w 249181"/>
                <a:gd name="connsiteY0" fmla="*/ 43313 h 87127"/>
                <a:gd name="connsiteX1" fmla="*/ 215398 w 249181"/>
                <a:gd name="connsiteY1" fmla="*/ 41408 h 87127"/>
                <a:gd name="connsiteX2" fmla="*/ 207778 w 249181"/>
                <a:gd name="connsiteY2" fmla="*/ 41408 h 87127"/>
                <a:gd name="connsiteX3" fmla="*/ 200793 w 249181"/>
                <a:gd name="connsiteY3" fmla="*/ 38868 h 87127"/>
                <a:gd name="connsiteX4" fmla="*/ 56648 w 249181"/>
                <a:gd name="connsiteY4" fmla="*/ 8388 h 87127"/>
                <a:gd name="connsiteX5" fmla="*/ 49028 w 249181"/>
                <a:gd name="connsiteY5" fmla="*/ 7753 h 87127"/>
                <a:gd name="connsiteX6" fmla="*/ 42043 w 249181"/>
                <a:gd name="connsiteY6" fmla="*/ 4578 h 87127"/>
                <a:gd name="connsiteX7" fmla="*/ 28073 w 249181"/>
                <a:gd name="connsiteY7" fmla="*/ 768 h 87127"/>
                <a:gd name="connsiteX8" fmla="*/ 768 w 249181"/>
                <a:gd name="connsiteY8" fmla="*/ 16008 h 87127"/>
                <a:gd name="connsiteX9" fmla="*/ 16008 w 249181"/>
                <a:gd name="connsiteY9" fmla="*/ 43313 h 87127"/>
                <a:gd name="connsiteX10" fmla="*/ 30612 w 249181"/>
                <a:gd name="connsiteY10" fmla="*/ 47122 h 87127"/>
                <a:gd name="connsiteX11" fmla="*/ 38233 w 249181"/>
                <a:gd name="connsiteY11" fmla="*/ 47758 h 87127"/>
                <a:gd name="connsiteX12" fmla="*/ 45218 w 249181"/>
                <a:gd name="connsiteY12" fmla="*/ 50933 h 87127"/>
                <a:gd name="connsiteX13" fmla="*/ 193808 w 249181"/>
                <a:gd name="connsiteY13" fmla="*/ 82047 h 87127"/>
                <a:gd name="connsiteX14" fmla="*/ 201428 w 249181"/>
                <a:gd name="connsiteY14" fmla="*/ 82047 h 87127"/>
                <a:gd name="connsiteX15" fmla="*/ 208413 w 249181"/>
                <a:gd name="connsiteY15" fmla="*/ 84588 h 87127"/>
                <a:gd name="connsiteX16" fmla="*/ 223653 w 249181"/>
                <a:gd name="connsiteY16" fmla="*/ 87128 h 87127"/>
                <a:gd name="connsiteX17" fmla="*/ 226828 w 249181"/>
                <a:gd name="connsiteY17" fmla="*/ 87128 h 87127"/>
                <a:gd name="connsiteX18" fmla="*/ 249053 w 249181"/>
                <a:gd name="connsiteY18" fmla="*/ 68078 h 87127"/>
                <a:gd name="connsiteX19" fmla="*/ 230003 w 249181"/>
                <a:gd name="connsiteY19" fmla="*/ 43313 h 8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181" h="87127">
                  <a:moveTo>
                    <a:pt x="230003" y="43313"/>
                  </a:moveTo>
                  <a:cubicBezTo>
                    <a:pt x="224923" y="42678"/>
                    <a:pt x="220478" y="42043"/>
                    <a:pt x="215398" y="41408"/>
                  </a:cubicBezTo>
                  <a:cubicBezTo>
                    <a:pt x="212858" y="40772"/>
                    <a:pt x="210318" y="40772"/>
                    <a:pt x="207778" y="41408"/>
                  </a:cubicBezTo>
                  <a:cubicBezTo>
                    <a:pt x="205873" y="40138"/>
                    <a:pt x="203333" y="39503"/>
                    <a:pt x="200793" y="38868"/>
                  </a:cubicBezTo>
                  <a:cubicBezTo>
                    <a:pt x="151898" y="30613"/>
                    <a:pt x="103003" y="20453"/>
                    <a:pt x="56648" y="8388"/>
                  </a:cubicBezTo>
                  <a:cubicBezTo>
                    <a:pt x="54108" y="7753"/>
                    <a:pt x="51568" y="7753"/>
                    <a:pt x="49028" y="7753"/>
                  </a:cubicBezTo>
                  <a:cubicBezTo>
                    <a:pt x="47123" y="6483"/>
                    <a:pt x="44583" y="5213"/>
                    <a:pt x="42043" y="4578"/>
                  </a:cubicBezTo>
                  <a:cubicBezTo>
                    <a:pt x="36962" y="3308"/>
                    <a:pt x="32518" y="2038"/>
                    <a:pt x="28073" y="768"/>
                  </a:cubicBezTo>
                  <a:cubicBezTo>
                    <a:pt x="16008" y="-2407"/>
                    <a:pt x="3943" y="4578"/>
                    <a:pt x="768" y="16008"/>
                  </a:cubicBezTo>
                  <a:cubicBezTo>
                    <a:pt x="-2407" y="27438"/>
                    <a:pt x="4578" y="40138"/>
                    <a:pt x="16008" y="43313"/>
                  </a:cubicBezTo>
                  <a:cubicBezTo>
                    <a:pt x="21087" y="44583"/>
                    <a:pt x="25533" y="45853"/>
                    <a:pt x="30612" y="47122"/>
                  </a:cubicBezTo>
                  <a:cubicBezTo>
                    <a:pt x="33153" y="47758"/>
                    <a:pt x="35693" y="47758"/>
                    <a:pt x="38233" y="47758"/>
                  </a:cubicBezTo>
                  <a:cubicBezTo>
                    <a:pt x="40137" y="49028"/>
                    <a:pt x="42678" y="50297"/>
                    <a:pt x="45218" y="50933"/>
                  </a:cubicBezTo>
                  <a:cubicBezTo>
                    <a:pt x="93478" y="63633"/>
                    <a:pt x="143008" y="73793"/>
                    <a:pt x="193808" y="82047"/>
                  </a:cubicBezTo>
                  <a:cubicBezTo>
                    <a:pt x="196348" y="82683"/>
                    <a:pt x="198888" y="82683"/>
                    <a:pt x="201428" y="82047"/>
                  </a:cubicBezTo>
                  <a:cubicBezTo>
                    <a:pt x="203333" y="83318"/>
                    <a:pt x="205873" y="83953"/>
                    <a:pt x="208413" y="84588"/>
                  </a:cubicBezTo>
                  <a:cubicBezTo>
                    <a:pt x="213493" y="85222"/>
                    <a:pt x="218573" y="85858"/>
                    <a:pt x="223653" y="87128"/>
                  </a:cubicBezTo>
                  <a:cubicBezTo>
                    <a:pt x="224923" y="87128"/>
                    <a:pt x="225558" y="87128"/>
                    <a:pt x="226828" y="87128"/>
                  </a:cubicBezTo>
                  <a:cubicBezTo>
                    <a:pt x="237623" y="87128"/>
                    <a:pt x="247148" y="78872"/>
                    <a:pt x="249053" y="68078"/>
                  </a:cubicBezTo>
                  <a:cubicBezTo>
                    <a:pt x="250323" y="56647"/>
                    <a:pt x="242068" y="45218"/>
                    <a:pt x="230003" y="4331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3603400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 full width + standfirst: ivory">
    <p:bg>
      <p:bgPr>
        <a:solidFill>
          <a:schemeClr val="bg2"/>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074502B8-144E-B904-0FFF-88287CD88661}"/>
              </a:ext>
            </a:extLst>
          </p:cNvPr>
          <p:cNvSpPr/>
          <p:nvPr userDrawn="1"/>
        </p:nvSpPr>
        <p:spPr>
          <a:xfrm>
            <a:off x="6720140" y="4640056"/>
            <a:ext cx="5471859" cy="2359346"/>
          </a:xfrm>
          <a:custGeom>
            <a:avLst/>
            <a:gdLst>
              <a:gd name="connsiteX0" fmla="*/ 5471859 w 5471859"/>
              <a:gd name="connsiteY0" fmla="*/ 0 h 2359346"/>
              <a:gd name="connsiteX1" fmla="*/ 2758039 w 5471859"/>
              <a:gd name="connsiteY1" fmla="*/ 0 h 2359346"/>
              <a:gd name="connsiteX2" fmla="*/ 2758039 w 5471859"/>
              <a:gd name="connsiteY2" fmla="*/ 0 h 2359346"/>
              <a:gd name="connsiteX3" fmla="*/ 2758039 w 5471859"/>
              <a:gd name="connsiteY3" fmla="*/ 0 h 2359346"/>
              <a:gd name="connsiteX4" fmla="*/ 2758039 w 5471859"/>
              <a:gd name="connsiteY4" fmla="*/ 0 h 2359346"/>
              <a:gd name="connsiteX5" fmla="*/ 2758039 w 5471859"/>
              <a:gd name="connsiteY5" fmla="*/ 0 h 2359346"/>
              <a:gd name="connsiteX6" fmla="*/ 0 w 5471859"/>
              <a:gd name="connsiteY6" fmla="*/ 2359347 h 2359346"/>
              <a:gd name="connsiteX7" fmla="*/ 1852957 w 5471859"/>
              <a:gd name="connsiteY7" fmla="*/ 2359347 h 2359346"/>
              <a:gd name="connsiteX8" fmla="*/ 2676732 w 5471859"/>
              <a:gd name="connsiteY8" fmla="*/ 2359347 h 2359346"/>
              <a:gd name="connsiteX9" fmla="*/ 5471859 w 5471859"/>
              <a:gd name="connsiteY9" fmla="*/ 2350075 h 235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71859" h="2359346">
                <a:moveTo>
                  <a:pt x="5471859" y="0"/>
                </a:moveTo>
                <a:lnTo>
                  <a:pt x="2758039" y="0"/>
                </a:lnTo>
                <a:lnTo>
                  <a:pt x="2758039" y="0"/>
                </a:lnTo>
                <a:lnTo>
                  <a:pt x="2758039" y="0"/>
                </a:lnTo>
                <a:lnTo>
                  <a:pt x="2758039" y="0"/>
                </a:lnTo>
                <a:lnTo>
                  <a:pt x="2758039" y="0"/>
                </a:lnTo>
                <a:lnTo>
                  <a:pt x="0" y="2359347"/>
                </a:lnTo>
                <a:lnTo>
                  <a:pt x="1852957" y="2359347"/>
                </a:lnTo>
                <a:lnTo>
                  <a:pt x="2676732" y="2359347"/>
                </a:lnTo>
                <a:lnTo>
                  <a:pt x="5471859" y="2350075"/>
                </a:lnTo>
                <a:close/>
              </a:path>
            </a:pathLst>
          </a:custGeom>
          <a:solidFill>
            <a:schemeClr val="accent1"/>
          </a:solidFill>
          <a:ln w="712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F7009538-56D4-CB3E-D35E-EA11D6400151}"/>
              </a:ext>
            </a:extLst>
          </p:cNvPr>
          <p:cNvSpPr/>
          <p:nvPr userDrawn="1"/>
        </p:nvSpPr>
        <p:spPr>
          <a:xfrm>
            <a:off x="10439237" y="3945870"/>
            <a:ext cx="2524102" cy="4244363"/>
          </a:xfrm>
          <a:custGeom>
            <a:avLst/>
            <a:gdLst>
              <a:gd name="connsiteX0" fmla="*/ 0 w 2524102"/>
              <a:gd name="connsiteY0" fmla="*/ 2957706 h 4244363"/>
              <a:gd name="connsiteX1" fmla="*/ 2139 w 2524102"/>
              <a:gd name="connsiteY1" fmla="*/ 2957706 h 4244363"/>
              <a:gd name="connsiteX2" fmla="*/ 1260268 w 2524102"/>
              <a:gd name="connsiteY2" fmla="*/ 2807216 h 4244363"/>
              <a:gd name="connsiteX3" fmla="*/ 1256702 w 2524102"/>
              <a:gd name="connsiteY3" fmla="*/ 2778687 h 4244363"/>
              <a:gd name="connsiteX4" fmla="*/ 940743 w 2524102"/>
              <a:gd name="connsiteY4" fmla="*/ 129771 h 4244363"/>
              <a:gd name="connsiteX5" fmla="*/ 940030 w 2524102"/>
              <a:gd name="connsiteY5" fmla="*/ 121212 h 4244363"/>
              <a:gd name="connsiteX6" fmla="*/ 1948529 w 2524102"/>
              <a:gd name="connsiteY6" fmla="*/ 677 h 4244363"/>
              <a:gd name="connsiteX7" fmla="*/ 2061932 w 2524102"/>
              <a:gd name="connsiteY7" fmla="*/ 89830 h 4244363"/>
              <a:gd name="connsiteX8" fmla="*/ 2367193 w 2524102"/>
              <a:gd name="connsiteY8" fmla="*/ 2646741 h 4244363"/>
              <a:gd name="connsiteX9" fmla="*/ 2524102 w 2524102"/>
              <a:gd name="connsiteY9" fmla="*/ 3961214 h 4244363"/>
              <a:gd name="connsiteX10" fmla="*/ 154056 w 2524102"/>
              <a:gd name="connsiteY10" fmla="*/ 4244364 h 4244363"/>
              <a:gd name="connsiteX11" fmla="*/ 0 w 2524102"/>
              <a:gd name="connsiteY11" fmla="*/ 2957706 h 424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4102" h="4244363">
                <a:moveTo>
                  <a:pt x="0" y="2957706"/>
                </a:moveTo>
                <a:lnTo>
                  <a:pt x="2139" y="2957706"/>
                </a:lnTo>
                <a:lnTo>
                  <a:pt x="1260268" y="2807216"/>
                </a:lnTo>
                <a:lnTo>
                  <a:pt x="1256702" y="2778687"/>
                </a:lnTo>
                <a:lnTo>
                  <a:pt x="940743" y="129771"/>
                </a:lnTo>
                <a:lnTo>
                  <a:pt x="940030" y="121212"/>
                </a:lnTo>
                <a:lnTo>
                  <a:pt x="1948529" y="677"/>
                </a:lnTo>
                <a:cubicBezTo>
                  <a:pt x="2004161" y="-5742"/>
                  <a:pt x="2054800" y="34199"/>
                  <a:pt x="2061932" y="89830"/>
                </a:cubicBezTo>
                <a:lnTo>
                  <a:pt x="2367193" y="2646741"/>
                </a:lnTo>
                <a:lnTo>
                  <a:pt x="2524102" y="3961214"/>
                </a:lnTo>
                <a:lnTo>
                  <a:pt x="154056" y="4244364"/>
                </a:lnTo>
                <a:lnTo>
                  <a:pt x="0" y="2957706"/>
                </a:lnTo>
                <a:close/>
              </a:path>
            </a:pathLst>
          </a:custGeom>
          <a:solidFill>
            <a:schemeClr val="tx1"/>
          </a:solidFill>
          <a:ln w="712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tx1"/>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tx2"/>
                </a:solidFill>
              </a:defRPr>
            </a:lvl1pPr>
          </a:lstStyle>
          <a:p>
            <a:fld id="{605E99E1-D719-3F4E-9909-CA6386B1F5D2}" type="slidenum">
              <a:rPr lang="en-US" smtClean="0"/>
              <a:pPr/>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599" y="2290712"/>
            <a:ext cx="10575125"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
        <p:nvSpPr>
          <p:cNvPr id="23" name="Freeform 22">
            <a:extLst>
              <a:ext uri="{FF2B5EF4-FFF2-40B4-BE49-F238E27FC236}">
                <a16:creationId xmlns:a16="http://schemas.microsoft.com/office/drawing/2014/main" id="{5029D130-1731-7D3D-B4E5-88E92529D842}"/>
              </a:ext>
            </a:extLst>
          </p:cNvPr>
          <p:cNvSpPr/>
          <p:nvPr userDrawn="1"/>
        </p:nvSpPr>
        <p:spPr>
          <a:xfrm rot="20027206">
            <a:off x="11239754" y="2928914"/>
            <a:ext cx="1483566" cy="1009707"/>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accent4"/>
          </a:solidFill>
          <a:ln w="6350" cap="flat">
            <a:noFill/>
            <a:prstDash val="solid"/>
            <a:miter/>
          </a:ln>
        </p:spPr>
        <p:txBody>
          <a:bodyPr rtlCol="0" anchor="ctr"/>
          <a:lstStyle/>
          <a:p>
            <a:endParaRPr lang="en-US"/>
          </a:p>
        </p:txBody>
      </p:sp>
    </p:spTree>
    <p:extLst>
      <p:ext uri="{BB962C8B-B14F-4D97-AF65-F5344CB8AC3E}">
        <p14:creationId xmlns:p14="http://schemas.microsoft.com/office/powerpoint/2010/main" val="1596652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C2A44-A144-06EA-CBF3-1154584EEDC2}"/>
              </a:ext>
            </a:extLst>
          </p:cNvPr>
          <p:cNvSpPr>
            <a:spLocks noGrp="1"/>
          </p:cNvSpPr>
          <p:nvPr>
            <p:ph type="title" hasCustomPrompt="1"/>
          </p:nvPr>
        </p:nvSpPr>
        <p:spPr>
          <a:xfrm>
            <a:off x="810000" y="1929600"/>
            <a:ext cx="5288400" cy="1346400"/>
          </a:xfrm>
        </p:spPr>
        <p:txBody>
          <a:bodyPr/>
          <a:lstStyle>
            <a:lvl1pPr>
              <a:defRPr sz="1600">
                <a:solidFill>
                  <a:schemeClr val="bg1"/>
                </a:solidFill>
              </a:defRPr>
            </a:lvl1pPr>
          </a:lstStyle>
          <a:p>
            <a:r>
              <a:rPr lang="en-GB"/>
              <a:t>Click to add subtitle</a:t>
            </a:r>
            <a:endParaRPr lang="en-US"/>
          </a:p>
        </p:txBody>
      </p:sp>
      <p:pic>
        <p:nvPicPr>
          <p:cNvPr id="8" name="Picture 7">
            <a:extLst>
              <a:ext uri="{FF2B5EF4-FFF2-40B4-BE49-F238E27FC236}">
                <a16:creationId xmlns:a16="http://schemas.microsoft.com/office/drawing/2014/main" id="{939957D9-1019-35E2-9319-17E05C762293}"/>
              </a:ext>
            </a:extLst>
          </p:cNvPr>
          <p:cNvPicPr>
            <a:picLocks noChangeAspect="1"/>
          </p:cNvPicPr>
          <p:nvPr userDrawn="1"/>
        </p:nvPicPr>
        <p:blipFill>
          <a:blip r:embed="rId2"/>
          <a:stretch>
            <a:fillRect/>
          </a:stretch>
        </p:blipFill>
        <p:spPr>
          <a:xfrm>
            <a:off x="827211" y="5644849"/>
            <a:ext cx="3600000" cy="544445"/>
          </a:xfrm>
          <a:prstGeom prst="rect">
            <a:avLst/>
          </a:prstGeom>
        </p:spPr>
      </p:pic>
      <p:sp>
        <p:nvSpPr>
          <p:cNvPr id="9" name="Freeform 8">
            <a:extLst>
              <a:ext uri="{FF2B5EF4-FFF2-40B4-BE49-F238E27FC236}">
                <a16:creationId xmlns:a16="http://schemas.microsoft.com/office/drawing/2014/main" id="{8E479AE7-163D-287B-9B1B-C2D4E8D61706}"/>
              </a:ext>
            </a:extLst>
          </p:cNvPr>
          <p:cNvSpPr/>
          <p:nvPr userDrawn="1"/>
        </p:nvSpPr>
        <p:spPr>
          <a:xfrm>
            <a:off x="7352030" y="0"/>
            <a:ext cx="4839969" cy="3410584"/>
          </a:xfrm>
          <a:custGeom>
            <a:avLst/>
            <a:gdLst>
              <a:gd name="connsiteX0" fmla="*/ 798830 w 4839969"/>
              <a:gd name="connsiteY0" fmla="*/ 3410585 h 3410584"/>
              <a:gd name="connsiteX1" fmla="*/ 4839970 w 4839969"/>
              <a:gd name="connsiteY1" fmla="*/ 2385060 h 3410584"/>
              <a:gd name="connsiteX2" fmla="*/ 4839970 w 4839969"/>
              <a:gd name="connsiteY2" fmla="*/ 0 h 3410584"/>
              <a:gd name="connsiteX3" fmla="*/ 226060 w 4839969"/>
              <a:gd name="connsiteY3" fmla="*/ 0 h 3410584"/>
              <a:gd name="connsiteX4" fmla="*/ 0 w 4839969"/>
              <a:gd name="connsiteY4" fmla="*/ 262890 h 3410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969" h="3410584">
                <a:moveTo>
                  <a:pt x="798830" y="3410585"/>
                </a:moveTo>
                <a:lnTo>
                  <a:pt x="4839970" y="2385060"/>
                </a:lnTo>
                <a:lnTo>
                  <a:pt x="4839970" y="0"/>
                </a:lnTo>
                <a:lnTo>
                  <a:pt x="226060" y="0"/>
                </a:lnTo>
                <a:lnTo>
                  <a:pt x="0" y="262890"/>
                </a:lnTo>
                <a:close/>
              </a:path>
            </a:pathLst>
          </a:custGeom>
          <a:solidFill>
            <a:srgbClr val="D79CFF"/>
          </a:solidFill>
          <a:ln w="635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84DC4819-BF1B-A464-BD9D-37797966921B}"/>
              </a:ext>
            </a:extLst>
          </p:cNvPr>
          <p:cNvSpPr/>
          <p:nvPr userDrawn="1"/>
        </p:nvSpPr>
        <p:spPr>
          <a:xfrm>
            <a:off x="8011173" y="2679064"/>
            <a:ext cx="4180191" cy="3032760"/>
          </a:xfrm>
          <a:custGeom>
            <a:avLst/>
            <a:gdLst>
              <a:gd name="connsiteX0" fmla="*/ 201282 w 4180191"/>
              <a:gd name="connsiteY0" fmla="*/ 1007745 h 3032760"/>
              <a:gd name="connsiteX1" fmla="*/ 172071 w 4180191"/>
              <a:gd name="connsiteY1" fmla="*/ 1515110 h 3032760"/>
              <a:gd name="connsiteX2" fmla="*/ 4180192 w 4180191"/>
              <a:gd name="connsiteY2" fmla="*/ 3032760 h 3032760"/>
              <a:gd name="connsiteX3" fmla="*/ 4180192 w 4180191"/>
              <a:gd name="connsiteY3" fmla="*/ 0 h 3032760"/>
              <a:gd name="connsiteX4" fmla="*/ 201282 w 4180191"/>
              <a:gd name="connsiteY4" fmla="*/ 1007745 h 3032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80191" h="3032760">
                <a:moveTo>
                  <a:pt x="201282" y="1007745"/>
                </a:moveTo>
                <a:cubicBezTo>
                  <a:pt x="-51449" y="1071880"/>
                  <a:pt x="-71768" y="1423035"/>
                  <a:pt x="172071" y="1515110"/>
                </a:cubicBezTo>
                <a:lnTo>
                  <a:pt x="4180192" y="3032760"/>
                </a:lnTo>
                <a:lnTo>
                  <a:pt x="4180192" y="0"/>
                </a:lnTo>
                <a:lnTo>
                  <a:pt x="201282" y="1007745"/>
                </a:lnTo>
                <a:close/>
              </a:path>
            </a:pathLst>
          </a:custGeom>
          <a:solidFill>
            <a:srgbClr val="FFCF66"/>
          </a:solid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0D392CE-D1FB-5D61-5A26-672A0C79BBB4}"/>
              </a:ext>
            </a:extLst>
          </p:cNvPr>
          <p:cNvSpPr/>
          <p:nvPr userDrawn="1"/>
        </p:nvSpPr>
        <p:spPr>
          <a:xfrm>
            <a:off x="8829002" y="4142281"/>
            <a:ext cx="3306946" cy="2685873"/>
          </a:xfrm>
          <a:custGeom>
            <a:avLst/>
            <a:gdLst>
              <a:gd name="connsiteX0" fmla="*/ 133388 w 3306946"/>
              <a:gd name="connsiteY0" fmla="*/ 2327098 h 2685873"/>
              <a:gd name="connsiteX1" fmla="*/ 92113 w 3306946"/>
              <a:gd name="connsiteY1" fmla="*/ 2347418 h 2685873"/>
              <a:gd name="connsiteX2" fmla="*/ 85128 w 3306946"/>
              <a:gd name="connsiteY2" fmla="*/ 2368374 h 2685873"/>
              <a:gd name="connsiteX3" fmla="*/ 83223 w 3306946"/>
              <a:gd name="connsiteY3" fmla="*/ 2379803 h 2685873"/>
              <a:gd name="connsiteX4" fmla="*/ 78142 w 3306946"/>
              <a:gd name="connsiteY4" fmla="*/ 2389963 h 2685873"/>
              <a:gd name="connsiteX5" fmla="*/ 13373 w 3306946"/>
              <a:gd name="connsiteY5" fmla="*/ 2601418 h 2685873"/>
              <a:gd name="connsiteX6" fmla="*/ 12103 w 3306946"/>
              <a:gd name="connsiteY6" fmla="*/ 2612849 h 2685873"/>
              <a:gd name="connsiteX7" fmla="*/ 7023 w 3306946"/>
              <a:gd name="connsiteY7" fmla="*/ 2623008 h 2685873"/>
              <a:gd name="connsiteX8" fmla="*/ 1307 w 3306946"/>
              <a:gd name="connsiteY8" fmla="*/ 2644599 h 2685873"/>
              <a:gd name="connsiteX9" fmla="*/ 24167 w 3306946"/>
              <a:gd name="connsiteY9" fmla="*/ 2684603 h 2685873"/>
              <a:gd name="connsiteX10" fmla="*/ 33058 w 3306946"/>
              <a:gd name="connsiteY10" fmla="*/ 2685874 h 2685873"/>
              <a:gd name="connsiteX11" fmla="*/ 64808 w 3306946"/>
              <a:gd name="connsiteY11" fmla="*/ 2661743 h 2685873"/>
              <a:gd name="connsiteX12" fmla="*/ 70523 w 3306946"/>
              <a:gd name="connsiteY12" fmla="*/ 2640788 h 2685873"/>
              <a:gd name="connsiteX13" fmla="*/ 71792 w 3306946"/>
              <a:gd name="connsiteY13" fmla="*/ 2629993 h 2685873"/>
              <a:gd name="connsiteX14" fmla="*/ 76873 w 3306946"/>
              <a:gd name="connsiteY14" fmla="*/ 2619833 h 2685873"/>
              <a:gd name="connsiteX15" fmla="*/ 141008 w 3306946"/>
              <a:gd name="connsiteY15" fmla="*/ 2410283 h 2685873"/>
              <a:gd name="connsiteX16" fmla="*/ 142913 w 3306946"/>
              <a:gd name="connsiteY16" fmla="*/ 2399488 h 2685873"/>
              <a:gd name="connsiteX17" fmla="*/ 147992 w 3306946"/>
              <a:gd name="connsiteY17" fmla="*/ 2389963 h 2685873"/>
              <a:gd name="connsiteX18" fmla="*/ 154978 w 3306946"/>
              <a:gd name="connsiteY18" fmla="*/ 2369008 h 2685873"/>
              <a:gd name="connsiteX19" fmla="*/ 133388 w 3306946"/>
              <a:gd name="connsiteY19" fmla="*/ 2327098 h 2685873"/>
              <a:gd name="connsiteX20" fmla="*/ 329603 w 3306946"/>
              <a:gd name="connsiteY20" fmla="*/ 1836878 h 2685873"/>
              <a:gd name="connsiteX21" fmla="*/ 286423 w 3306946"/>
              <a:gd name="connsiteY21" fmla="*/ 1852753 h 2685873"/>
              <a:gd name="connsiteX22" fmla="*/ 277533 w 3306946"/>
              <a:gd name="connsiteY22" fmla="*/ 1873073 h 2685873"/>
              <a:gd name="connsiteX23" fmla="*/ 274992 w 3306946"/>
              <a:gd name="connsiteY23" fmla="*/ 1883868 h 2685873"/>
              <a:gd name="connsiteX24" fmla="*/ 268642 w 3306946"/>
              <a:gd name="connsiteY24" fmla="*/ 1893393 h 2685873"/>
              <a:gd name="connsiteX25" fmla="*/ 182917 w 3306946"/>
              <a:gd name="connsiteY25" fmla="*/ 2097863 h 2685873"/>
              <a:gd name="connsiteX26" fmla="*/ 180378 w 3306946"/>
              <a:gd name="connsiteY26" fmla="*/ 2108658 h 2685873"/>
              <a:gd name="connsiteX27" fmla="*/ 174663 w 3306946"/>
              <a:gd name="connsiteY27" fmla="*/ 2118183 h 2685873"/>
              <a:gd name="connsiteX28" fmla="*/ 166408 w 3306946"/>
              <a:gd name="connsiteY28" fmla="*/ 2139138 h 2685873"/>
              <a:gd name="connsiteX29" fmla="*/ 185458 w 3306946"/>
              <a:gd name="connsiteY29" fmla="*/ 2181048 h 2685873"/>
              <a:gd name="connsiteX30" fmla="*/ 196888 w 3306946"/>
              <a:gd name="connsiteY30" fmla="*/ 2182953 h 2685873"/>
              <a:gd name="connsiteX31" fmla="*/ 227367 w 3306946"/>
              <a:gd name="connsiteY31" fmla="*/ 2161998 h 2685873"/>
              <a:gd name="connsiteX32" fmla="*/ 234988 w 3306946"/>
              <a:gd name="connsiteY32" fmla="*/ 2141678 h 2685873"/>
              <a:gd name="connsiteX33" fmla="*/ 236892 w 3306946"/>
              <a:gd name="connsiteY33" fmla="*/ 2130883 h 2685873"/>
              <a:gd name="connsiteX34" fmla="*/ 242608 w 3306946"/>
              <a:gd name="connsiteY34" fmla="*/ 2121358 h 2685873"/>
              <a:gd name="connsiteX35" fmla="*/ 327063 w 3306946"/>
              <a:gd name="connsiteY35" fmla="*/ 1920063 h 2685873"/>
              <a:gd name="connsiteX36" fmla="*/ 329603 w 3306946"/>
              <a:gd name="connsiteY36" fmla="*/ 1909268 h 2685873"/>
              <a:gd name="connsiteX37" fmla="*/ 335953 w 3306946"/>
              <a:gd name="connsiteY37" fmla="*/ 1900378 h 2685873"/>
              <a:gd name="connsiteX38" fmla="*/ 344842 w 3306946"/>
              <a:gd name="connsiteY38" fmla="*/ 1880693 h 2685873"/>
              <a:gd name="connsiteX39" fmla="*/ 329603 w 3306946"/>
              <a:gd name="connsiteY39" fmla="*/ 1836878 h 2685873"/>
              <a:gd name="connsiteX40" fmla="*/ 862367 w 3306946"/>
              <a:gd name="connsiteY40" fmla="*/ 959943 h 2685873"/>
              <a:gd name="connsiteX41" fmla="*/ 847128 w 3306946"/>
              <a:gd name="connsiteY41" fmla="*/ 976453 h 2685873"/>
              <a:gd name="connsiteX42" fmla="*/ 841413 w 3306946"/>
              <a:gd name="connsiteY42" fmla="*/ 985978 h 2685873"/>
              <a:gd name="connsiteX43" fmla="*/ 832523 w 3306946"/>
              <a:gd name="connsiteY43" fmla="*/ 992963 h 2685873"/>
              <a:gd name="connsiteX44" fmla="*/ 692188 w 3306946"/>
              <a:gd name="connsiteY44" fmla="*/ 1165048 h 2685873"/>
              <a:gd name="connsiteX45" fmla="*/ 687108 w 3306946"/>
              <a:gd name="connsiteY45" fmla="*/ 1175208 h 2685873"/>
              <a:gd name="connsiteX46" fmla="*/ 678853 w 3306946"/>
              <a:gd name="connsiteY46" fmla="*/ 1182828 h 2685873"/>
              <a:gd name="connsiteX47" fmla="*/ 665517 w 3306946"/>
              <a:gd name="connsiteY47" fmla="*/ 1200608 h 2685873"/>
              <a:gd name="connsiteX48" fmla="*/ 672503 w 3306946"/>
              <a:gd name="connsiteY48" fmla="*/ 1246328 h 2685873"/>
              <a:gd name="connsiteX49" fmla="*/ 691553 w 3306946"/>
              <a:gd name="connsiteY49" fmla="*/ 1252678 h 2685873"/>
              <a:gd name="connsiteX50" fmla="*/ 717588 w 3306946"/>
              <a:gd name="connsiteY50" fmla="*/ 1239343 h 2685873"/>
              <a:gd name="connsiteX51" fmla="*/ 730288 w 3306946"/>
              <a:gd name="connsiteY51" fmla="*/ 1221563 h 2685873"/>
              <a:gd name="connsiteX52" fmla="*/ 735367 w 3306946"/>
              <a:gd name="connsiteY52" fmla="*/ 1211403 h 2685873"/>
              <a:gd name="connsiteX53" fmla="*/ 743623 w 3306946"/>
              <a:gd name="connsiteY53" fmla="*/ 1203783 h 2685873"/>
              <a:gd name="connsiteX54" fmla="*/ 881417 w 3306946"/>
              <a:gd name="connsiteY54" fmla="*/ 1034873 h 2685873"/>
              <a:gd name="connsiteX55" fmla="*/ 887133 w 3306946"/>
              <a:gd name="connsiteY55" fmla="*/ 1025348 h 2685873"/>
              <a:gd name="connsiteX56" fmla="*/ 896023 w 3306946"/>
              <a:gd name="connsiteY56" fmla="*/ 1018363 h 2685873"/>
              <a:gd name="connsiteX57" fmla="*/ 910628 w 3306946"/>
              <a:gd name="connsiteY57" fmla="*/ 1002488 h 2685873"/>
              <a:gd name="connsiteX58" fmla="*/ 908723 w 3306946"/>
              <a:gd name="connsiteY58" fmla="*/ 956133 h 2685873"/>
              <a:gd name="connsiteX59" fmla="*/ 862367 w 3306946"/>
              <a:gd name="connsiteY59" fmla="*/ 959943 h 2685873"/>
              <a:gd name="connsiteX60" fmla="*/ 584873 w 3306946"/>
              <a:gd name="connsiteY60" fmla="*/ 1374598 h 2685873"/>
              <a:gd name="connsiteX61" fmla="*/ 539788 w 3306946"/>
              <a:gd name="connsiteY61" fmla="*/ 1384758 h 2685873"/>
              <a:gd name="connsiteX62" fmla="*/ 527723 w 3306946"/>
              <a:gd name="connsiteY62" fmla="*/ 1403808 h 2685873"/>
              <a:gd name="connsiteX63" fmla="*/ 523278 w 3306946"/>
              <a:gd name="connsiteY63" fmla="*/ 1414603 h 2685873"/>
              <a:gd name="connsiteX64" fmla="*/ 515658 w 3306946"/>
              <a:gd name="connsiteY64" fmla="*/ 1422858 h 2685873"/>
              <a:gd name="connsiteX65" fmla="*/ 404533 w 3306946"/>
              <a:gd name="connsiteY65" fmla="*/ 1615263 h 2685873"/>
              <a:gd name="connsiteX66" fmla="*/ 400723 w 3306946"/>
              <a:gd name="connsiteY66" fmla="*/ 1626058 h 2685873"/>
              <a:gd name="connsiteX67" fmla="*/ 393738 w 3306946"/>
              <a:gd name="connsiteY67" fmla="*/ 1634948 h 2685873"/>
              <a:gd name="connsiteX68" fmla="*/ 383578 w 3306946"/>
              <a:gd name="connsiteY68" fmla="*/ 1654633 h 2685873"/>
              <a:gd name="connsiteX69" fmla="*/ 397548 w 3306946"/>
              <a:gd name="connsiteY69" fmla="*/ 1698448 h 2685873"/>
              <a:gd name="connsiteX70" fmla="*/ 412788 w 3306946"/>
              <a:gd name="connsiteY70" fmla="*/ 1702258 h 2685873"/>
              <a:gd name="connsiteX71" fmla="*/ 441998 w 3306946"/>
              <a:gd name="connsiteY71" fmla="*/ 1684478 h 2685873"/>
              <a:gd name="connsiteX72" fmla="*/ 452158 w 3306946"/>
              <a:gd name="connsiteY72" fmla="*/ 1665428 h 2685873"/>
              <a:gd name="connsiteX73" fmla="*/ 455333 w 3306946"/>
              <a:gd name="connsiteY73" fmla="*/ 1654633 h 2685873"/>
              <a:gd name="connsiteX74" fmla="*/ 462317 w 3306946"/>
              <a:gd name="connsiteY74" fmla="*/ 1645743 h 2685873"/>
              <a:gd name="connsiteX75" fmla="*/ 571538 w 3306946"/>
              <a:gd name="connsiteY75" fmla="*/ 1456513 h 2685873"/>
              <a:gd name="connsiteX76" fmla="*/ 575983 w 3306946"/>
              <a:gd name="connsiteY76" fmla="*/ 1446353 h 2685873"/>
              <a:gd name="connsiteX77" fmla="*/ 583603 w 3306946"/>
              <a:gd name="connsiteY77" fmla="*/ 1438098 h 2685873"/>
              <a:gd name="connsiteX78" fmla="*/ 595033 w 3306946"/>
              <a:gd name="connsiteY78" fmla="*/ 1419683 h 2685873"/>
              <a:gd name="connsiteX79" fmla="*/ 584873 w 3306946"/>
              <a:gd name="connsiteY79" fmla="*/ 1374598 h 2685873"/>
              <a:gd name="connsiteX80" fmla="*/ 1257973 w 3306946"/>
              <a:gd name="connsiteY80" fmla="*/ 601803 h 2685873"/>
              <a:gd name="connsiteX81" fmla="*/ 1240192 w 3306946"/>
              <a:gd name="connsiteY81" fmla="*/ 615138 h 2685873"/>
              <a:gd name="connsiteX82" fmla="*/ 1232573 w 3306946"/>
              <a:gd name="connsiteY82" fmla="*/ 623393 h 2685873"/>
              <a:gd name="connsiteX83" fmla="*/ 1222413 w 3306946"/>
              <a:gd name="connsiteY83" fmla="*/ 628473 h 2685873"/>
              <a:gd name="connsiteX84" fmla="*/ 1112558 w 3306946"/>
              <a:gd name="connsiteY84" fmla="*/ 717373 h 2685873"/>
              <a:gd name="connsiteX85" fmla="*/ 1051598 w 3306946"/>
              <a:gd name="connsiteY85" fmla="*/ 770713 h 2685873"/>
              <a:gd name="connsiteX86" fmla="*/ 1044613 w 3306946"/>
              <a:gd name="connsiteY86" fmla="*/ 779603 h 2685873"/>
              <a:gd name="connsiteX87" fmla="*/ 1035088 w 3306946"/>
              <a:gd name="connsiteY87" fmla="*/ 785953 h 2685873"/>
              <a:gd name="connsiteX88" fmla="*/ 1018578 w 3306946"/>
              <a:gd name="connsiteY88" fmla="*/ 801193 h 2685873"/>
              <a:gd name="connsiteX89" fmla="*/ 1017308 w 3306946"/>
              <a:gd name="connsiteY89" fmla="*/ 847548 h 2685873"/>
              <a:gd name="connsiteX90" fmla="*/ 1041438 w 3306946"/>
              <a:gd name="connsiteY90" fmla="*/ 857708 h 2685873"/>
              <a:gd name="connsiteX91" fmla="*/ 1063663 w 3306946"/>
              <a:gd name="connsiteY91" fmla="*/ 848818 h 2685873"/>
              <a:gd name="connsiteX92" fmla="*/ 1079538 w 3306946"/>
              <a:gd name="connsiteY92" fmla="*/ 834213 h 2685873"/>
              <a:gd name="connsiteX93" fmla="*/ 1086523 w 3306946"/>
              <a:gd name="connsiteY93" fmla="*/ 825323 h 2685873"/>
              <a:gd name="connsiteX94" fmla="*/ 1096048 w 3306946"/>
              <a:gd name="connsiteY94" fmla="*/ 819608 h 2685873"/>
              <a:gd name="connsiteX95" fmla="*/ 1183042 w 3306946"/>
              <a:gd name="connsiteY95" fmla="*/ 744043 h 2685873"/>
              <a:gd name="connsiteX96" fmla="*/ 1263053 w 3306946"/>
              <a:gd name="connsiteY96" fmla="*/ 680543 h 2685873"/>
              <a:gd name="connsiteX97" fmla="*/ 1270673 w 3306946"/>
              <a:gd name="connsiteY97" fmla="*/ 672288 h 2685873"/>
              <a:gd name="connsiteX98" fmla="*/ 1280198 w 3306946"/>
              <a:gd name="connsiteY98" fmla="*/ 667208 h 2685873"/>
              <a:gd name="connsiteX99" fmla="*/ 1297342 w 3306946"/>
              <a:gd name="connsiteY99" fmla="*/ 654508 h 2685873"/>
              <a:gd name="connsiteX100" fmla="*/ 1304328 w 3306946"/>
              <a:gd name="connsiteY100" fmla="*/ 608788 h 2685873"/>
              <a:gd name="connsiteX101" fmla="*/ 1257973 w 3306946"/>
              <a:gd name="connsiteY101" fmla="*/ 601803 h 2685873"/>
              <a:gd name="connsiteX102" fmla="*/ 1718983 w 3306946"/>
              <a:gd name="connsiteY102" fmla="*/ 333198 h 2685873"/>
              <a:gd name="connsiteX103" fmla="*/ 1698663 w 3306946"/>
              <a:gd name="connsiteY103" fmla="*/ 342088 h 2685873"/>
              <a:gd name="connsiteX104" fmla="*/ 1689138 w 3306946"/>
              <a:gd name="connsiteY104" fmla="*/ 348438 h 2685873"/>
              <a:gd name="connsiteX105" fmla="*/ 1678342 w 3306946"/>
              <a:gd name="connsiteY105" fmla="*/ 351613 h 2685873"/>
              <a:gd name="connsiteX106" fmla="*/ 1480858 w 3306946"/>
              <a:gd name="connsiteY106" fmla="*/ 455118 h 2685873"/>
              <a:gd name="connsiteX107" fmla="*/ 1471967 w 3306946"/>
              <a:gd name="connsiteY107" fmla="*/ 462738 h 2685873"/>
              <a:gd name="connsiteX108" fmla="*/ 1461173 w 3306946"/>
              <a:gd name="connsiteY108" fmla="*/ 466548 h 2685873"/>
              <a:gd name="connsiteX109" fmla="*/ 1442758 w 3306946"/>
              <a:gd name="connsiteY109" fmla="*/ 477978 h 2685873"/>
              <a:gd name="connsiteX110" fmla="*/ 1442758 w 3306946"/>
              <a:gd name="connsiteY110" fmla="*/ 477978 h 2685873"/>
              <a:gd name="connsiteX111" fmla="*/ 1431328 w 3306946"/>
              <a:gd name="connsiteY111" fmla="*/ 523063 h 2685873"/>
              <a:gd name="connsiteX112" fmla="*/ 1459267 w 3306946"/>
              <a:gd name="connsiteY112" fmla="*/ 538938 h 2685873"/>
              <a:gd name="connsiteX113" fmla="*/ 1475142 w 3306946"/>
              <a:gd name="connsiteY113" fmla="*/ 534493 h 2685873"/>
              <a:gd name="connsiteX114" fmla="*/ 1475778 w 3306946"/>
              <a:gd name="connsiteY114" fmla="*/ 533858 h 2685873"/>
              <a:gd name="connsiteX115" fmla="*/ 1494192 w 3306946"/>
              <a:gd name="connsiteY115" fmla="*/ 522428 h 2685873"/>
              <a:gd name="connsiteX116" fmla="*/ 1502448 w 3306946"/>
              <a:gd name="connsiteY116" fmla="*/ 515443 h 2685873"/>
              <a:gd name="connsiteX117" fmla="*/ 1512608 w 3306946"/>
              <a:gd name="connsiteY117" fmla="*/ 511633 h 2685873"/>
              <a:gd name="connsiteX118" fmla="*/ 1704378 w 3306946"/>
              <a:gd name="connsiteY118" fmla="*/ 411303 h 2685873"/>
              <a:gd name="connsiteX119" fmla="*/ 1713267 w 3306946"/>
              <a:gd name="connsiteY119" fmla="*/ 404953 h 2685873"/>
              <a:gd name="connsiteX120" fmla="*/ 1724063 w 3306946"/>
              <a:gd name="connsiteY120" fmla="*/ 402413 h 2685873"/>
              <a:gd name="connsiteX121" fmla="*/ 1743748 w 3306946"/>
              <a:gd name="connsiteY121" fmla="*/ 393523 h 2685873"/>
              <a:gd name="connsiteX122" fmla="*/ 1760258 w 3306946"/>
              <a:gd name="connsiteY122" fmla="*/ 350343 h 2685873"/>
              <a:gd name="connsiteX123" fmla="*/ 1718983 w 3306946"/>
              <a:gd name="connsiteY123" fmla="*/ 333198 h 2685873"/>
              <a:gd name="connsiteX124" fmla="*/ 2229523 w 3306946"/>
              <a:gd name="connsiteY124" fmla="*/ 176988 h 2685873"/>
              <a:gd name="connsiteX125" fmla="*/ 2207933 w 3306946"/>
              <a:gd name="connsiteY125" fmla="*/ 181433 h 2685873"/>
              <a:gd name="connsiteX126" fmla="*/ 2197138 w 3306946"/>
              <a:gd name="connsiteY126" fmla="*/ 185243 h 2685873"/>
              <a:gd name="connsiteX127" fmla="*/ 2185708 w 3306946"/>
              <a:gd name="connsiteY127" fmla="*/ 185878 h 2685873"/>
              <a:gd name="connsiteX128" fmla="*/ 1969808 w 3306946"/>
              <a:gd name="connsiteY128" fmla="*/ 241123 h 2685873"/>
              <a:gd name="connsiteX129" fmla="*/ 1959648 w 3306946"/>
              <a:gd name="connsiteY129" fmla="*/ 246203 h 2685873"/>
              <a:gd name="connsiteX130" fmla="*/ 1948217 w 3306946"/>
              <a:gd name="connsiteY130" fmla="*/ 247473 h 2685873"/>
              <a:gd name="connsiteX131" fmla="*/ 1927263 w 3306946"/>
              <a:gd name="connsiteY131" fmla="*/ 254458 h 2685873"/>
              <a:gd name="connsiteX132" fmla="*/ 1906308 w 3306946"/>
              <a:gd name="connsiteY132" fmla="*/ 295733 h 2685873"/>
              <a:gd name="connsiteX133" fmla="*/ 1937423 w 3306946"/>
              <a:gd name="connsiteY133" fmla="*/ 318593 h 2685873"/>
              <a:gd name="connsiteX134" fmla="*/ 1947583 w 3306946"/>
              <a:gd name="connsiteY134" fmla="*/ 316688 h 2685873"/>
              <a:gd name="connsiteX135" fmla="*/ 1967903 w 3306946"/>
              <a:gd name="connsiteY135" fmla="*/ 310338 h 2685873"/>
              <a:gd name="connsiteX136" fmla="*/ 1977428 w 3306946"/>
              <a:gd name="connsiteY136" fmla="*/ 305258 h 2685873"/>
              <a:gd name="connsiteX137" fmla="*/ 1988223 w 3306946"/>
              <a:gd name="connsiteY137" fmla="*/ 303988 h 2685873"/>
              <a:gd name="connsiteX138" fmla="*/ 2198408 w 3306946"/>
              <a:gd name="connsiteY138" fmla="*/ 250648 h 2685873"/>
              <a:gd name="connsiteX139" fmla="*/ 2208567 w 3306946"/>
              <a:gd name="connsiteY139" fmla="*/ 246838 h 2685873"/>
              <a:gd name="connsiteX140" fmla="*/ 2219363 w 3306946"/>
              <a:gd name="connsiteY140" fmla="*/ 246203 h 2685873"/>
              <a:gd name="connsiteX141" fmla="*/ 2240953 w 3306946"/>
              <a:gd name="connsiteY141" fmla="*/ 241758 h 2685873"/>
              <a:gd name="connsiteX142" fmla="*/ 2266988 w 3306946"/>
              <a:gd name="connsiteY142" fmla="*/ 203658 h 2685873"/>
              <a:gd name="connsiteX143" fmla="*/ 2229523 w 3306946"/>
              <a:gd name="connsiteY143" fmla="*/ 176988 h 2685873"/>
              <a:gd name="connsiteX144" fmla="*/ 3305213 w 3306946"/>
              <a:gd name="connsiteY144" fmla="*/ 22048 h 2685873"/>
              <a:gd name="connsiteX145" fmla="*/ 3263938 w 3306946"/>
              <a:gd name="connsiteY145" fmla="*/ 1728 h 2685873"/>
              <a:gd name="connsiteX146" fmla="*/ 3243617 w 3306946"/>
              <a:gd name="connsiteY146" fmla="*/ 8713 h 2685873"/>
              <a:gd name="connsiteX147" fmla="*/ 3234092 w 3306946"/>
              <a:gd name="connsiteY147" fmla="*/ 13793 h 2685873"/>
              <a:gd name="connsiteX148" fmla="*/ 3223298 w 3306946"/>
              <a:gd name="connsiteY148" fmla="*/ 15063 h 2685873"/>
              <a:gd name="connsiteX149" fmla="*/ 3013748 w 3306946"/>
              <a:gd name="connsiteY149" fmla="*/ 67133 h 2685873"/>
              <a:gd name="connsiteX150" fmla="*/ 3003588 w 3306946"/>
              <a:gd name="connsiteY150" fmla="*/ 70943 h 2685873"/>
              <a:gd name="connsiteX151" fmla="*/ 2992792 w 3306946"/>
              <a:gd name="connsiteY151" fmla="*/ 70943 h 2685873"/>
              <a:gd name="connsiteX152" fmla="*/ 2971203 w 3306946"/>
              <a:gd name="connsiteY152" fmla="*/ 74753 h 2685873"/>
              <a:gd name="connsiteX153" fmla="*/ 2944533 w 3306946"/>
              <a:gd name="connsiteY153" fmla="*/ 112853 h 2685873"/>
              <a:gd name="connsiteX154" fmla="*/ 2976917 w 3306946"/>
              <a:gd name="connsiteY154" fmla="*/ 140158 h 2685873"/>
              <a:gd name="connsiteX155" fmla="*/ 2982633 w 3306946"/>
              <a:gd name="connsiteY155" fmla="*/ 139523 h 2685873"/>
              <a:gd name="connsiteX156" fmla="*/ 3004223 w 3306946"/>
              <a:gd name="connsiteY156" fmla="*/ 135713 h 2685873"/>
              <a:gd name="connsiteX157" fmla="*/ 3015017 w 3306946"/>
              <a:gd name="connsiteY157" fmla="*/ 131903 h 2685873"/>
              <a:gd name="connsiteX158" fmla="*/ 3026448 w 3306946"/>
              <a:gd name="connsiteY158" fmla="*/ 131903 h 2685873"/>
              <a:gd name="connsiteX159" fmla="*/ 3242983 w 3306946"/>
              <a:gd name="connsiteY159" fmla="*/ 77928 h 2685873"/>
              <a:gd name="connsiteX160" fmla="*/ 3253142 w 3306946"/>
              <a:gd name="connsiteY160" fmla="*/ 72848 h 2685873"/>
              <a:gd name="connsiteX161" fmla="*/ 3264573 w 3306946"/>
              <a:gd name="connsiteY161" fmla="*/ 70943 h 2685873"/>
              <a:gd name="connsiteX162" fmla="*/ 3285528 w 3306946"/>
              <a:gd name="connsiteY162" fmla="*/ 63958 h 2685873"/>
              <a:gd name="connsiteX163" fmla="*/ 3305213 w 3306946"/>
              <a:gd name="connsiteY163" fmla="*/ 22048 h 2685873"/>
              <a:gd name="connsiteX164" fmla="*/ 2754667 w 3306946"/>
              <a:gd name="connsiteY164" fmla="*/ 105233 h 2685873"/>
              <a:gd name="connsiteX165" fmla="*/ 2733078 w 3306946"/>
              <a:gd name="connsiteY165" fmla="*/ 107773 h 2685873"/>
              <a:gd name="connsiteX166" fmla="*/ 2722283 w 3306946"/>
              <a:gd name="connsiteY166" fmla="*/ 110948 h 2685873"/>
              <a:gd name="connsiteX167" fmla="*/ 2710853 w 3306946"/>
              <a:gd name="connsiteY167" fmla="*/ 110313 h 2685873"/>
              <a:gd name="connsiteX168" fmla="*/ 2646083 w 3306946"/>
              <a:gd name="connsiteY168" fmla="*/ 117933 h 2685873"/>
              <a:gd name="connsiteX169" fmla="*/ 2492413 w 3306946"/>
              <a:gd name="connsiteY169" fmla="*/ 136348 h 2685873"/>
              <a:gd name="connsiteX170" fmla="*/ 2481617 w 3306946"/>
              <a:gd name="connsiteY170" fmla="*/ 139523 h 2685873"/>
              <a:gd name="connsiteX171" fmla="*/ 2470188 w 3306946"/>
              <a:gd name="connsiteY171" fmla="*/ 138888 h 2685873"/>
              <a:gd name="connsiteX172" fmla="*/ 2447963 w 3306946"/>
              <a:gd name="connsiteY172" fmla="*/ 142063 h 2685873"/>
              <a:gd name="connsiteX173" fmla="*/ 2420023 w 3306946"/>
              <a:gd name="connsiteY173" fmla="*/ 178893 h 2685873"/>
              <a:gd name="connsiteX174" fmla="*/ 2452408 w 3306946"/>
              <a:gd name="connsiteY174" fmla="*/ 207468 h 2685873"/>
              <a:gd name="connsiteX175" fmla="*/ 2456853 w 3306946"/>
              <a:gd name="connsiteY175" fmla="*/ 207468 h 2685873"/>
              <a:gd name="connsiteX176" fmla="*/ 2478442 w 3306946"/>
              <a:gd name="connsiteY176" fmla="*/ 204928 h 2685873"/>
              <a:gd name="connsiteX177" fmla="*/ 2489238 w 3306946"/>
              <a:gd name="connsiteY177" fmla="*/ 201753 h 2685873"/>
              <a:gd name="connsiteX178" fmla="*/ 2500033 w 3306946"/>
              <a:gd name="connsiteY178" fmla="*/ 202388 h 2685873"/>
              <a:gd name="connsiteX179" fmla="*/ 2653067 w 3306946"/>
              <a:gd name="connsiteY179" fmla="*/ 184608 h 2685873"/>
              <a:gd name="connsiteX180" fmla="*/ 2717838 w 3306946"/>
              <a:gd name="connsiteY180" fmla="*/ 176988 h 2685873"/>
              <a:gd name="connsiteX181" fmla="*/ 2728633 w 3306946"/>
              <a:gd name="connsiteY181" fmla="*/ 173813 h 2685873"/>
              <a:gd name="connsiteX182" fmla="*/ 2740063 w 3306946"/>
              <a:gd name="connsiteY182" fmla="*/ 174448 h 2685873"/>
              <a:gd name="connsiteX183" fmla="*/ 2762288 w 3306946"/>
              <a:gd name="connsiteY183" fmla="*/ 171908 h 2685873"/>
              <a:gd name="connsiteX184" fmla="*/ 2790863 w 3306946"/>
              <a:gd name="connsiteY184" fmla="*/ 135713 h 2685873"/>
              <a:gd name="connsiteX185" fmla="*/ 2754667 w 3306946"/>
              <a:gd name="connsiteY185" fmla="*/ 105233 h 2685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306946" h="2685873">
                <a:moveTo>
                  <a:pt x="133388" y="2327098"/>
                </a:moveTo>
                <a:cubicBezTo>
                  <a:pt x="116242" y="2321383"/>
                  <a:pt x="97828" y="2330273"/>
                  <a:pt x="92113" y="2347418"/>
                </a:cubicBezTo>
                <a:cubicBezTo>
                  <a:pt x="89573" y="2354403"/>
                  <a:pt x="87667" y="2361388"/>
                  <a:pt x="85128" y="2368374"/>
                </a:cubicBezTo>
                <a:cubicBezTo>
                  <a:pt x="83858" y="2372183"/>
                  <a:pt x="83223" y="2375993"/>
                  <a:pt x="83223" y="2379803"/>
                </a:cubicBezTo>
                <a:cubicBezTo>
                  <a:pt x="80683" y="2382978"/>
                  <a:pt x="79413" y="2386153"/>
                  <a:pt x="78142" y="2389963"/>
                </a:cubicBezTo>
                <a:cubicBezTo>
                  <a:pt x="55917" y="2458543"/>
                  <a:pt x="33692" y="2529663"/>
                  <a:pt x="13373" y="2601418"/>
                </a:cubicBezTo>
                <a:cubicBezTo>
                  <a:pt x="12103" y="2605228"/>
                  <a:pt x="12103" y="2609038"/>
                  <a:pt x="12103" y="2612849"/>
                </a:cubicBezTo>
                <a:cubicBezTo>
                  <a:pt x="10198" y="2616024"/>
                  <a:pt x="8292" y="2619199"/>
                  <a:pt x="7023" y="2623008"/>
                </a:cubicBezTo>
                <a:cubicBezTo>
                  <a:pt x="5117" y="2629993"/>
                  <a:pt x="3213" y="2636978"/>
                  <a:pt x="1307" y="2644599"/>
                </a:cubicBezTo>
                <a:cubicBezTo>
                  <a:pt x="-3772" y="2661743"/>
                  <a:pt x="6388" y="2680158"/>
                  <a:pt x="24167" y="2684603"/>
                </a:cubicBezTo>
                <a:cubicBezTo>
                  <a:pt x="27342" y="2685238"/>
                  <a:pt x="29882" y="2685874"/>
                  <a:pt x="33058" y="2685874"/>
                </a:cubicBezTo>
                <a:cubicBezTo>
                  <a:pt x="47663" y="2685874"/>
                  <a:pt x="60363" y="2676349"/>
                  <a:pt x="64808" y="2661743"/>
                </a:cubicBezTo>
                <a:cubicBezTo>
                  <a:pt x="66713" y="2654758"/>
                  <a:pt x="68617" y="2647774"/>
                  <a:pt x="70523" y="2640788"/>
                </a:cubicBezTo>
                <a:cubicBezTo>
                  <a:pt x="71792" y="2636978"/>
                  <a:pt x="71792" y="2633168"/>
                  <a:pt x="71792" y="2629993"/>
                </a:cubicBezTo>
                <a:cubicBezTo>
                  <a:pt x="73698" y="2626818"/>
                  <a:pt x="75603" y="2623643"/>
                  <a:pt x="76873" y="2619833"/>
                </a:cubicBezTo>
                <a:cubicBezTo>
                  <a:pt x="97192" y="2548713"/>
                  <a:pt x="118783" y="2478228"/>
                  <a:pt x="141008" y="2410283"/>
                </a:cubicBezTo>
                <a:cubicBezTo>
                  <a:pt x="142278" y="2406474"/>
                  <a:pt x="142913" y="2402663"/>
                  <a:pt x="142913" y="2399488"/>
                </a:cubicBezTo>
                <a:cubicBezTo>
                  <a:pt x="145453" y="2396313"/>
                  <a:pt x="146723" y="2393138"/>
                  <a:pt x="147992" y="2389963"/>
                </a:cubicBezTo>
                <a:cubicBezTo>
                  <a:pt x="150533" y="2382978"/>
                  <a:pt x="152438" y="2375993"/>
                  <a:pt x="154978" y="2369008"/>
                </a:cubicBezTo>
                <a:cubicBezTo>
                  <a:pt x="159423" y="2351228"/>
                  <a:pt x="150533" y="2332813"/>
                  <a:pt x="133388" y="2327098"/>
                </a:cubicBezTo>
                <a:close/>
                <a:moveTo>
                  <a:pt x="329603" y="1836878"/>
                </a:moveTo>
                <a:cubicBezTo>
                  <a:pt x="313092" y="1829258"/>
                  <a:pt x="294042" y="1836243"/>
                  <a:pt x="286423" y="1852753"/>
                </a:cubicBezTo>
                <a:cubicBezTo>
                  <a:pt x="283248" y="1859738"/>
                  <a:pt x="280073" y="1866088"/>
                  <a:pt x="277533" y="1873073"/>
                </a:cubicBezTo>
                <a:cubicBezTo>
                  <a:pt x="275628" y="1876883"/>
                  <a:pt x="274992" y="1880058"/>
                  <a:pt x="274992" y="1883868"/>
                </a:cubicBezTo>
                <a:cubicBezTo>
                  <a:pt x="272453" y="1886408"/>
                  <a:pt x="270548" y="1889583"/>
                  <a:pt x="268642" y="1893393"/>
                </a:cubicBezTo>
                <a:cubicBezTo>
                  <a:pt x="239433" y="1959433"/>
                  <a:pt x="210223" y="2028013"/>
                  <a:pt x="182917" y="2097863"/>
                </a:cubicBezTo>
                <a:cubicBezTo>
                  <a:pt x="181648" y="2101673"/>
                  <a:pt x="181013" y="2105483"/>
                  <a:pt x="180378" y="2108658"/>
                </a:cubicBezTo>
                <a:cubicBezTo>
                  <a:pt x="177838" y="2111198"/>
                  <a:pt x="175933" y="2114373"/>
                  <a:pt x="174663" y="2118183"/>
                </a:cubicBezTo>
                <a:cubicBezTo>
                  <a:pt x="172123" y="2125168"/>
                  <a:pt x="169583" y="2132153"/>
                  <a:pt x="166408" y="2139138"/>
                </a:cubicBezTo>
                <a:cubicBezTo>
                  <a:pt x="160058" y="2156283"/>
                  <a:pt x="168313" y="2174698"/>
                  <a:pt x="185458" y="2181048"/>
                </a:cubicBezTo>
                <a:cubicBezTo>
                  <a:pt x="189267" y="2182318"/>
                  <a:pt x="193078" y="2182953"/>
                  <a:pt x="196888" y="2182953"/>
                </a:cubicBezTo>
                <a:cubicBezTo>
                  <a:pt x="210223" y="2182953"/>
                  <a:pt x="222288" y="2174698"/>
                  <a:pt x="227367" y="2161998"/>
                </a:cubicBezTo>
                <a:cubicBezTo>
                  <a:pt x="229908" y="2155013"/>
                  <a:pt x="232448" y="2148663"/>
                  <a:pt x="234988" y="2141678"/>
                </a:cubicBezTo>
                <a:cubicBezTo>
                  <a:pt x="236258" y="2137868"/>
                  <a:pt x="236892" y="2134693"/>
                  <a:pt x="236892" y="2130883"/>
                </a:cubicBezTo>
                <a:cubicBezTo>
                  <a:pt x="239433" y="2128343"/>
                  <a:pt x="241338" y="2125168"/>
                  <a:pt x="242608" y="2121358"/>
                </a:cubicBezTo>
                <a:cubicBezTo>
                  <a:pt x="269278" y="2052778"/>
                  <a:pt x="297853" y="1984833"/>
                  <a:pt x="327063" y="1920063"/>
                </a:cubicBezTo>
                <a:cubicBezTo>
                  <a:pt x="328333" y="1916253"/>
                  <a:pt x="329603" y="1913078"/>
                  <a:pt x="329603" y="1909268"/>
                </a:cubicBezTo>
                <a:cubicBezTo>
                  <a:pt x="332142" y="1906728"/>
                  <a:pt x="334048" y="1903553"/>
                  <a:pt x="335953" y="1900378"/>
                </a:cubicBezTo>
                <a:cubicBezTo>
                  <a:pt x="339128" y="1894028"/>
                  <a:pt x="341667" y="1887043"/>
                  <a:pt x="344842" y="1880693"/>
                </a:cubicBezTo>
                <a:cubicBezTo>
                  <a:pt x="353098" y="1863548"/>
                  <a:pt x="346113" y="1844498"/>
                  <a:pt x="329603" y="1836878"/>
                </a:cubicBezTo>
                <a:close/>
                <a:moveTo>
                  <a:pt x="862367" y="959943"/>
                </a:moveTo>
                <a:cubicBezTo>
                  <a:pt x="857288" y="965658"/>
                  <a:pt x="852208" y="970738"/>
                  <a:pt x="847128" y="976453"/>
                </a:cubicBezTo>
                <a:cubicBezTo>
                  <a:pt x="844588" y="979628"/>
                  <a:pt x="842683" y="982803"/>
                  <a:pt x="841413" y="985978"/>
                </a:cubicBezTo>
                <a:cubicBezTo>
                  <a:pt x="838238" y="987883"/>
                  <a:pt x="835063" y="990423"/>
                  <a:pt x="832523" y="992963"/>
                </a:cubicBezTo>
                <a:cubicBezTo>
                  <a:pt x="784263" y="1047573"/>
                  <a:pt x="737273" y="1105993"/>
                  <a:pt x="692188" y="1165048"/>
                </a:cubicBezTo>
                <a:cubicBezTo>
                  <a:pt x="689648" y="1168223"/>
                  <a:pt x="688378" y="1171398"/>
                  <a:pt x="687108" y="1175208"/>
                </a:cubicBezTo>
                <a:cubicBezTo>
                  <a:pt x="683933" y="1177113"/>
                  <a:pt x="681392" y="1179653"/>
                  <a:pt x="678853" y="1182828"/>
                </a:cubicBezTo>
                <a:cubicBezTo>
                  <a:pt x="674408" y="1188543"/>
                  <a:pt x="669963" y="1194893"/>
                  <a:pt x="665517" y="1200608"/>
                </a:cubicBezTo>
                <a:cubicBezTo>
                  <a:pt x="654723" y="1215213"/>
                  <a:pt x="657898" y="1235533"/>
                  <a:pt x="672503" y="1246328"/>
                </a:cubicBezTo>
                <a:cubicBezTo>
                  <a:pt x="678217" y="1250773"/>
                  <a:pt x="685203" y="1252678"/>
                  <a:pt x="691553" y="1252678"/>
                </a:cubicBezTo>
                <a:cubicBezTo>
                  <a:pt x="701713" y="1252678"/>
                  <a:pt x="711238" y="1248233"/>
                  <a:pt x="717588" y="1239343"/>
                </a:cubicBezTo>
                <a:cubicBezTo>
                  <a:pt x="722033" y="1233628"/>
                  <a:pt x="726478" y="1227913"/>
                  <a:pt x="730288" y="1221563"/>
                </a:cubicBezTo>
                <a:cubicBezTo>
                  <a:pt x="732828" y="1218388"/>
                  <a:pt x="734098" y="1215213"/>
                  <a:pt x="735367" y="1211403"/>
                </a:cubicBezTo>
                <a:cubicBezTo>
                  <a:pt x="738542" y="1209498"/>
                  <a:pt x="741083" y="1206958"/>
                  <a:pt x="743623" y="1203783"/>
                </a:cubicBezTo>
                <a:cubicBezTo>
                  <a:pt x="788073" y="1145363"/>
                  <a:pt x="833792" y="1088848"/>
                  <a:pt x="881417" y="1034873"/>
                </a:cubicBezTo>
                <a:cubicBezTo>
                  <a:pt x="883958" y="1031698"/>
                  <a:pt x="885863" y="1028523"/>
                  <a:pt x="887133" y="1025348"/>
                </a:cubicBezTo>
                <a:cubicBezTo>
                  <a:pt x="890308" y="1023443"/>
                  <a:pt x="893483" y="1021538"/>
                  <a:pt x="896023" y="1018363"/>
                </a:cubicBezTo>
                <a:cubicBezTo>
                  <a:pt x="901103" y="1013283"/>
                  <a:pt x="905548" y="1007568"/>
                  <a:pt x="910628" y="1002488"/>
                </a:cubicBezTo>
                <a:cubicBezTo>
                  <a:pt x="922692" y="989153"/>
                  <a:pt x="922058" y="968198"/>
                  <a:pt x="908723" y="956133"/>
                </a:cubicBezTo>
                <a:cubicBezTo>
                  <a:pt x="895388" y="945338"/>
                  <a:pt x="874433" y="946608"/>
                  <a:pt x="862367" y="959943"/>
                </a:cubicBezTo>
                <a:close/>
                <a:moveTo>
                  <a:pt x="584873" y="1374598"/>
                </a:moveTo>
                <a:cubicBezTo>
                  <a:pt x="569633" y="1365073"/>
                  <a:pt x="549313" y="1369518"/>
                  <a:pt x="539788" y="1384758"/>
                </a:cubicBezTo>
                <a:cubicBezTo>
                  <a:pt x="535978" y="1391108"/>
                  <a:pt x="531533" y="1397458"/>
                  <a:pt x="527723" y="1403808"/>
                </a:cubicBezTo>
                <a:cubicBezTo>
                  <a:pt x="525817" y="1406983"/>
                  <a:pt x="523913" y="1410793"/>
                  <a:pt x="523278" y="1414603"/>
                </a:cubicBezTo>
                <a:cubicBezTo>
                  <a:pt x="520103" y="1417143"/>
                  <a:pt x="517563" y="1419683"/>
                  <a:pt x="515658" y="1422858"/>
                </a:cubicBezTo>
                <a:cubicBezTo>
                  <a:pt x="477558" y="1484453"/>
                  <a:pt x="440092" y="1549223"/>
                  <a:pt x="404533" y="1615263"/>
                </a:cubicBezTo>
                <a:cubicBezTo>
                  <a:pt x="402628" y="1618438"/>
                  <a:pt x="401358" y="1622248"/>
                  <a:pt x="400723" y="1626058"/>
                </a:cubicBezTo>
                <a:cubicBezTo>
                  <a:pt x="398183" y="1628598"/>
                  <a:pt x="395642" y="1631773"/>
                  <a:pt x="393738" y="1634948"/>
                </a:cubicBezTo>
                <a:cubicBezTo>
                  <a:pt x="390563" y="1641298"/>
                  <a:pt x="386753" y="1648283"/>
                  <a:pt x="383578" y="1654633"/>
                </a:cubicBezTo>
                <a:cubicBezTo>
                  <a:pt x="375323" y="1670508"/>
                  <a:pt x="381038" y="1690193"/>
                  <a:pt x="397548" y="1698448"/>
                </a:cubicBezTo>
                <a:cubicBezTo>
                  <a:pt x="402628" y="1700988"/>
                  <a:pt x="407708" y="1702258"/>
                  <a:pt x="412788" y="1702258"/>
                </a:cubicBezTo>
                <a:cubicBezTo>
                  <a:pt x="424853" y="1702258"/>
                  <a:pt x="435648" y="1695908"/>
                  <a:pt x="441998" y="1684478"/>
                </a:cubicBezTo>
                <a:cubicBezTo>
                  <a:pt x="445173" y="1678128"/>
                  <a:pt x="448983" y="1671778"/>
                  <a:pt x="452158" y="1665428"/>
                </a:cubicBezTo>
                <a:cubicBezTo>
                  <a:pt x="454063" y="1662253"/>
                  <a:pt x="455333" y="1658443"/>
                  <a:pt x="455333" y="1654633"/>
                </a:cubicBezTo>
                <a:cubicBezTo>
                  <a:pt x="457873" y="1652093"/>
                  <a:pt x="460413" y="1649553"/>
                  <a:pt x="462317" y="1645743"/>
                </a:cubicBezTo>
                <a:cubicBezTo>
                  <a:pt x="497242" y="1580973"/>
                  <a:pt x="534073" y="1517473"/>
                  <a:pt x="571538" y="1456513"/>
                </a:cubicBezTo>
                <a:cubicBezTo>
                  <a:pt x="573442" y="1453338"/>
                  <a:pt x="574713" y="1449528"/>
                  <a:pt x="575983" y="1446353"/>
                </a:cubicBezTo>
                <a:cubicBezTo>
                  <a:pt x="578523" y="1443813"/>
                  <a:pt x="581063" y="1441273"/>
                  <a:pt x="583603" y="1438098"/>
                </a:cubicBezTo>
                <a:cubicBezTo>
                  <a:pt x="587413" y="1431748"/>
                  <a:pt x="591223" y="1426033"/>
                  <a:pt x="595033" y="1419683"/>
                </a:cubicBezTo>
                <a:cubicBezTo>
                  <a:pt x="604558" y="1404443"/>
                  <a:pt x="600113" y="1384123"/>
                  <a:pt x="584873" y="1374598"/>
                </a:cubicBezTo>
                <a:close/>
                <a:moveTo>
                  <a:pt x="1257973" y="601803"/>
                </a:moveTo>
                <a:cubicBezTo>
                  <a:pt x="1252258" y="606248"/>
                  <a:pt x="1245908" y="610693"/>
                  <a:pt x="1240192" y="615138"/>
                </a:cubicBezTo>
                <a:cubicBezTo>
                  <a:pt x="1237017" y="617678"/>
                  <a:pt x="1234478" y="620218"/>
                  <a:pt x="1232573" y="623393"/>
                </a:cubicBezTo>
                <a:cubicBezTo>
                  <a:pt x="1228763" y="624663"/>
                  <a:pt x="1225588" y="625933"/>
                  <a:pt x="1222413" y="628473"/>
                </a:cubicBezTo>
                <a:cubicBezTo>
                  <a:pt x="1184948" y="657048"/>
                  <a:pt x="1148117" y="686893"/>
                  <a:pt x="1112558" y="717373"/>
                </a:cubicBezTo>
                <a:cubicBezTo>
                  <a:pt x="1092238" y="735153"/>
                  <a:pt x="1071283" y="752933"/>
                  <a:pt x="1051598" y="770713"/>
                </a:cubicBezTo>
                <a:cubicBezTo>
                  <a:pt x="1048423" y="773253"/>
                  <a:pt x="1046517" y="776428"/>
                  <a:pt x="1044613" y="779603"/>
                </a:cubicBezTo>
                <a:cubicBezTo>
                  <a:pt x="1041438" y="780873"/>
                  <a:pt x="1038263" y="782778"/>
                  <a:pt x="1035088" y="785953"/>
                </a:cubicBezTo>
                <a:cubicBezTo>
                  <a:pt x="1029373" y="791033"/>
                  <a:pt x="1024292" y="796113"/>
                  <a:pt x="1018578" y="801193"/>
                </a:cubicBezTo>
                <a:cubicBezTo>
                  <a:pt x="1005242" y="813258"/>
                  <a:pt x="1004608" y="834213"/>
                  <a:pt x="1017308" y="847548"/>
                </a:cubicBezTo>
                <a:cubicBezTo>
                  <a:pt x="1023658" y="854533"/>
                  <a:pt x="1032548" y="857708"/>
                  <a:pt x="1041438" y="857708"/>
                </a:cubicBezTo>
                <a:cubicBezTo>
                  <a:pt x="1049692" y="857708"/>
                  <a:pt x="1057313" y="854533"/>
                  <a:pt x="1063663" y="848818"/>
                </a:cubicBezTo>
                <a:cubicBezTo>
                  <a:pt x="1068742" y="843738"/>
                  <a:pt x="1074458" y="838658"/>
                  <a:pt x="1079538" y="834213"/>
                </a:cubicBezTo>
                <a:cubicBezTo>
                  <a:pt x="1082078" y="831673"/>
                  <a:pt x="1084617" y="828498"/>
                  <a:pt x="1086523" y="825323"/>
                </a:cubicBezTo>
                <a:cubicBezTo>
                  <a:pt x="1089698" y="824053"/>
                  <a:pt x="1092873" y="822148"/>
                  <a:pt x="1096048" y="819608"/>
                </a:cubicBezTo>
                <a:cubicBezTo>
                  <a:pt x="1124623" y="793573"/>
                  <a:pt x="1153833" y="768808"/>
                  <a:pt x="1183042" y="744043"/>
                </a:cubicBezTo>
                <a:cubicBezTo>
                  <a:pt x="1209078" y="722453"/>
                  <a:pt x="1235748" y="700863"/>
                  <a:pt x="1263053" y="680543"/>
                </a:cubicBezTo>
                <a:cubicBezTo>
                  <a:pt x="1266228" y="678003"/>
                  <a:pt x="1268767" y="675463"/>
                  <a:pt x="1270673" y="672288"/>
                </a:cubicBezTo>
                <a:cubicBezTo>
                  <a:pt x="1273848" y="671018"/>
                  <a:pt x="1277658" y="669748"/>
                  <a:pt x="1280198" y="667208"/>
                </a:cubicBezTo>
                <a:cubicBezTo>
                  <a:pt x="1285913" y="662763"/>
                  <a:pt x="1291628" y="658318"/>
                  <a:pt x="1297342" y="654508"/>
                </a:cubicBezTo>
                <a:cubicBezTo>
                  <a:pt x="1311948" y="643713"/>
                  <a:pt x="1315123" y="623393"/>
                  <a:pt x="1304328" y="608788"/>
                </a:cubicBezTo>
                <a:cubicBezTo>
                  <a:pt x="1292898" y="594183"/>
                  <a:pt x="1271942" y="591008"/>
                  <a:pt x="1257973" y="601803"/>
                </a:cubicBezTo>
                <a:close/>
                <a:moveTo>
                  <a:pt x="1718983" y="333198"/>
                </a:moveTo>
                <a:cubicBezTo>
                  <a:pt x="1711998" y="336373"/>
                  <a:pt x="1705648" y="338913"/>
                  <a:pt x="1698663" y="342088"/>
                </a:cubicBezTo>
                <a:cubicBezTo>
                  <a:pt x="1694853" y="343993"/>
                  <a:pt x="1691678" y="345898"/>
                  <a:pt x="1689138" y="348438"/>
                </a:cubicBezTo>
                <a:cubicBezTo>
                  <a:pt x="1685328" y="348438"/>
                  <a:pt x="1681517" y="349708"/>
                  <a:pt x="1678342" y="351613"/>
                </a:cubicBezTo>
                <a:cubicBezTo>
                  <a:pt x="1612303" y="382093"/>
                  <a:pt x="1545628" y="417018"/>
                  <a:pt x="1480858" y="455118"/>
                </a:cubicBezTo>
                <a:cubicBezTo>
                  <a:pt x="1477683" y="457023"/>
                  <a:pt x="1474508" y="459563"/>
                  <a:pt x="1471967" y="462738"/>
                </a:cubicBezTo>
                <a:cubicBezTo>
                  <a:pt x="1468158" y="463373"/>
                  <a:pt x="1464983" y="464643"/>
                  <a:pt x="1461173" y="466548"/>
                </a:cubicBezTo>
                <a:cubicBezTo>
                  <a:pt x="1454823" y="470358"/>
                  <a:pt x="1448473" y="474168"/>
                  <a:pt x="1442758" y="477978"/>
                </a:cubicBezTo>
                <a:cubicBezTo>
                  <a:pt x="1442758" y="477978"/>
                  <a:pt x="1442758" y="477978"/>
                  <a:pt x="1442758" y="477978"/>
                </a:cubicBezTo>
                <a:cubicBezTo>
                  <a:pt x="1427517" y="487503"/>
                  <a:pt x="1422438" y="507188"/>
                  <a:pt x="1431328" y="523063"/>
                </a:cubicBezTo>
                <a:cubicBezTo>
                  <a:pt x="1437678" y="533223"/>
                  <a:pt x="1448473" y="538938"/>
                  <a:pt x="1459267" y="538938"/>
                </a:cubicBezTo>
                <a:cubicBezTo>
                  <a:pt x="1464983" y="538938"/>
                  <a:pt x="1470063" y="537668"/>
                  <a:pt x="1475142" y="534493"/>
                </a:cubicBezTo>
                <a:cubicBezTo>
                  <a:pt x="1475142" y="534493"/>
                  <a:pt x="1475778" y="533858"/>
                  <a:pt x="1475778" y="533858"/>
                </a:cubicBezTo>
                <a:cubicBezTo>
                  <a:pt x="1482128" y="530048"/>
                  <a:pt x="1487842" y="526238"/>
                  <a:pt x="1494192" y="522428"/>
                </a:cubicBezTo>
                <a:cubicBezTo>
                  <a:pt x="1497367" y="520523"/>
                  <a:pt x="1500542" y="517983"/>
                  <a:pt x="1502448" y="515443"/>
                </a:cubicBezTo>
                <a:cubicBezTo>
                  <a:pt x="1506258" y="514808"/>
                  <a:pt x="1509433" y="513538"/>
                  <a:pt x="1512608" y="511633"/>
                </a:cubicBezTo>
                <a:cubicBezTo>
                  <a:pt x="1575473" y="474803"/>
                  <a:pt x="1640242" y="441148"/>
                  <a:pt x="1704378" y="411303"/>
                </a:cubicBezTo>
                <a:cubicBezTo>
                  <a:pt x="1707553" y="409398"/>
                  <a:pt x="1710728" y="407493"/>
                  <a:pt x="1713267" y="404953"/>
                </a:cubicBezTo>
                <a:cubicBezTo>
                  <a:pt x="1717078" y="404953"/>
                  <a:pt x="1720253" y="403683"/>
                  <a:pt x="1724063" y="402413"/>
                </a:cubicBezTo>
                <a:cubicBezTo>
                  <a:pt x="1730413" y="399238"/>
                  <a:pt x="1737398" y="396698"/>
                  <a:pt x="1743748" y="393523"/>
                </a:cubicBezTo>
                <a:cubicBezTo>
                  <a:pt x="1760258" y="386538"/>
                  <a:pt x="1767878" y="366853"/>
                  <a:pt x="1760258" y="350343"/>
                </a:cubicBezTo>
                <a:cubicBezTo>
                  <a:pt x="1755178" y="333833"/>
                  <a:pt x="1735492" y="326213"/>
                  <a:pt x="1718983" y="333198"/>
                </a:cubicBezTo>
                <a:close/>
                <a:moveTo>
                  <a:pt x="2229523" y="176988"/>
                </a:moveTo>
                <a:cubicBezTo>
                  <a:pt x="2222538" y="178258"/>
                  <a:pt x="2214917" y="179528"/>
                  <a:pt x="2207933" y="181433"/>
                </a:cubicBezTo>
                <a:cubicBezTo>
                  <a:pt x="2204123" y="182068"/>
                  <a:pt x="2200313" y="183338"/>
                  <a:pt x="2197138" y="185243"/>
                </a:cubicBezTo>
                <a:cubicBezTo>
                  <a:pt x="2193328" y="184608"/>
                  <a:pt x="2189517" y="184608"/>
                  <a:pt x="2185708" y="185878"/>
                </a:cubicBezTo>
                <a:cubicBezTo>
                  <a:pt x="2110142" y="201753"/>
                  <a:pt x="2039658" y="219533"/>
                  <a:pt x="1969808" y="241123"/>
                </a:cubicBezTo>
                <a:cubicBezTo>
                  <a:pt x="1965998" y="242393"/>
                  <a:pt x="1962823" y="244298"/>
                  <a:pt x="1959648" y="246203"/>
                </a:cubicBezTo>
                <a:cubicBezTo>
                  <a:pt x="1955838" y="246203"/>
                  <a:pt x="1952028" y="246203"/>
                  <a:pt x="1948217" y="247473"/>
                </a:cubicBezTo>
                <a:cubicBezTo>
                  <a:pt x="1941233" y="250013"/>
                  <a:pt x="1934248" y="251918"/>
                  <a:pt x="1927263" y="254458"/>
                </a:cubicBezTo>
                <a:cubicBezTo>
                  <a:pt x="1910117" y="260173"/>
                  <a:pt x="1900592" y="278588"/>
                  <a:pt x="1906308" y="295733"/>
                </a:cubicBezTo>
                <a:cubicBezTo>
                  <a:pt x="1910753" y="309703"/>
                  <a:pt x="1923453" y="318593"/>
                  <a:pt x="1937423" y="318593"/>
                </a:cubicBezTo>
                <a:cubicBezTo>
                  <a:pt x="1940598" y="318593"/>
                  <a:pt x="1944408" y="317958"/>
                  <a:pt x="1947583" y="316688"/>
                </a:cubicBezTo>
                <a:cubicBezTo>
                  <a:pt x="1954567" y="314148"/>
                  <a:pt x="1961553" y="312243"/>
                  <a:pt x="1967903" y="310338"/>
                </a:cubicBezTo>
                <a:cubicBezTo>
                  <a:pt x="1971713" y="309068"/>
                  <a:pt x="1974888" y="307163"/>
                  <a:pt x="1977428" y="305258"/>
                </a:cubicBezTo>
                <a:cubicBezTo>
                  <a:pt x="1981238" y="305258"/>
                  <a:pt x="1984413" y="305258"/>
                  <a:pt x="1988223" y="303988"/>
                </a:cubicBezTo>
                <a:cubicBezTo>
                  <a:pt x="2056167" y="283668"/>
                  <a:pt x="2124748" y="265888"/>
                  <a:pt x="2198408" y="250648"/>
                </a:cubicBezTo>
                <a:cubicBezTo>
                  <a:pt x="2202217" y="250013"/>
                  <a:pt x="2205392" y="248743"/>
                  <a:pt x="2208567" y="246838"/>
                </a:cubicBezTo>
                <a:cubicBezTo>
                  <a:pt x="2212378" y="247473"/>
                  <a:pt x="2216188" y="247473"/>
                  <a:pt x="2219363" y="246203"/>
                </a:cubicBezTo>
                <a:cubicBezTo>
                  <a:pt x="2226348" y="244933"/>
                  <a:pt x="2233333" y="243663"/>
                  <a:pt x="2240953" y="241758"/>
                </a:cubicBezTo>
                <a:cubicBezTo>
                  <a:pt x="2258733" y="238583"/>
                  <a:pt x="2270163" y="221438"/>
                  <a:pt x="2266988" y="203658"/>
                </a:cubicBezTo>
                <a:cubicBezTo>
                  <a:pt x="2264448" y="185243"/>
                  <a:pt x="2247303" y="173178"/>
                  <a:pt x="2229523" y="176988"/>
                </a:cubicBezTo>
                <a:close/>
                <a:moveTo>
                  <a:pt x="3305213" y="22048"/>
                </a:moveTo>
                <a:cubicBezTo>
                  <a:pt x="3299498" y="4903"/>
                  <a:pt x="3281083" y="-3987"/>
                  <a:pt x="3263938" y="1728"/>
                </a:cubicBezTo>
                <a:cubicBezTo>
                  <a:pt x="3256953" y="4268"/>
                  <a:pt x="3250603" y="6173"/>
                  <a:pt x="3243617" y="8713"/>
                </a:cubicBezTo>
                <a:cubicBezTo>
                  <a:pt x="3239808" y="9983"/>
                  <a:pt x="3236633" y="11888"/>
                  <a:pt x="3234092" y="13793"/>
                </a:cubicBezTo>
                <a:cubicBezTo>
                  <a:pt x="3230283" y="13793"/>
                  <a:pt x="3227108" y="14428"/>
                  <a:pt x="3223298" y="15063"/>
                </a:cubicBezTo>
                <a:cubicBezTo>
                  <a:pt x="3158528" y="35383"/>
                  <a:pt x="3089948" y="52528"/>
                  <a:pt x="3013748" y="67133"/>
                </a:cubicBezTo>
                <a:cubicBezTo>
                  <a:pt x="3009938" y="67768"/>
                  <a:pt x="3006763" y="69038"/>
                  <a:pt x="3003588" y="70943"/>
                </a:cubicBezTo>
                <a:cubicBezTo>
                  <a:pt x="2999778" y="70308"/>
                  <a:pt x="2996603" y="70308"/>
                  <a:pt x="2992792" y="70943"/>
                </a:cubicBezTo>
                <a:cubicBezTo>
                  <a:pt x="2985808" y="72213"/>
                  <a:pt x="2978823" y="73483"/>
                  <a:pt x="2971203" y="74753"/>
                </a:cubicBezTo>
                <a:cubicBezTo>
                  <a:pt x="2953423" y="77928"/>
                  <a:pt x="2941358" y="95073"/>
                  <a:pt x="2944533" y="112853"/>
                </a:cubicBezTo>
                <a:cubicBezTo>
                  <a:pt x="2947073" y="128728"/>
                  <a:pt x="2961042" y="140158"/>
                  <a:pt x="2976917" y="140158"/>
                </a:cubicBezTo>
                <a:cubicBezTo>
                  <a:pt x="2978823" y="140158"/>
                  <a:pt x="2980728" y="140158"/>
                  <a:pt x="2982633" y="139523"/>
                </a:cubicBezTo>
                <a:cubicBezTo>
                  <a:pt x="2989617" y="138253"/>
                  <a:pt x="2997238" y="136983"/>
                  <a:pt x="3004223" y="135713"/>
                </a:cubicBezTo>
                <a:cubicBezTo>
                  <a:pt x="3008033" y="135078"/>
                  <a:pt x="3011842" y="133808"/>
                  <a:pt x="3015017" y="131903"/>
                </a:cubicBezTo>
                <a:cubicBezTo>
                  <a:pt x="3018828" y="132538"/>
                  <a:pt x="3022638" y="132538"/>
                  <a:pt x="3026448" y="131903"/>
                </a:cubicBezTo>
                <a:cubicBezTo>
                  <a:pt x="3105188" y="116663"/>
                  <a:pt x="3176308" y="99518"/>
                  <a:pt x="3242983" y="77928"/>
                </a:cubicBezTo>
                <a:cubicBezTo>
                  <a:pt x="3246792" y="76658"/>
                  <a:pt x="3249967" y="74753"/>
                  <a:pt x="3253142" y="72848"/>
                </a:cubicBezTo>
                <a:cubicBezTo>
                  <a:pt x="3256953" y="72848"/>
                  <a:pt x="3260763" y="72213"/>
                  <a:pt x="3264573" y="70943"/>
                </a:cubicBezTo>
                <a:cubicBezTo>
                  <a:pt x="3271558" y="68403"/>
                  <a:pt x="3278542" y="66498"/>
                  <a:pt x="3285528" y="63958"/>
                </a:cubicBezTo>
                <a:cubicBezTo>
                  <a:pt x="3302038" y="57608"/>
                  <a:pt x="3310928" y="38558"/>
                  <a:pt x="3305213" y="22048"/>
                </a:cubicBezTo>
                <a:close/>
                <a:moveTo>
                  <a:pt x="2754667" y="105233"/>
                </a:moveTo>
                <a:lnTo>
                  <a:pt x="2733078" y="107773"/>
                </a:lnTo>
                <a:cubicBezTo>
                  <a:pt x="2729267" y="108408"/>
                  <a:pt x="2725458" y="109043"/>
                  <a:pt x="2722283" y="110948"/>
                </a:cubicBezTo>
                <a:cubicBezTo>
                  <a:pt x="2718473" y="110313"/>
                  <a:pt x="2715298" y="109678"/>
                  <a:pt x="2710853" y="110313"/>
                </a:cubicBezTo>
                <a:cubicBezTo>
                  <a:pt x="2689263" y="112853"/>
                  <a:pt x="2667673" y="115393"/>
                  <a:pt x="2646083" y="117933"/>
                </a:cubicBezTo>
                <a:cubicBezTo>
                  <a:pt x="2595917" y="123648"/>
                  <a:pt x="2544483" y="129363"/>
                  <a:pt x="2492413" y="136348"/>
                </a:cubicBezTo>
                <a:cubicBezTo>
                  <a:pt x="2488603" y="136983"/>
                  <a:pt x="2484792" y="138253"/>
                  <a:pt x="2481617" y="139523"/>
                </a:cubicBezTo>
                <a:cubicBezTo>
                  <a:pt x="2477808" y="138888"/>
                  <a:pt x="2473998" y="138253"/>
                  <a:pt x="2470188" y="138888"/>
                </a:cubicBezTo>
                <a:cubicBezTo>
                  <a:pt x="2463203" y="139523"/>
                  <a:pt x="2455583" y="140793"/>
                  <a:pt x="2447963" y="142063"/>
                </a:cubicBezTo>
                <a:cubicBezTo>
                  <a:pt x="2430183" y="144603"/>
                  <a:pt x="2417483" y="161113"/>
                  <a:pt x="2420023" y="178893"/>
                </a:cubicBezTo>
                <a:cubicBezTo>
                  <a:pt x="2421928" y="195403"/>
                  <a:pt x="2436533" y="207468"/>
                  <a:pt x="2452408" y="207468"/>
                </a:cubicBezTo>
                <a:cubicBezTo>
                  <a:pt x="2453678" y="207468"/>
                  <a:pt x="2455583" y="207468"/>
                  <a:pt x="2456853" y="207468"/>
                </a:cubicBezTo>
                <a:cubicBezTo>
                  <a:pt x="2463838" y="206198"/>
                  <a:pt x="2471458" y="205563"/>
                  <a:pt x="2478442" y="204928"/>
                </a:cubicBezTo>
                <a:cubicBezTo>
                  <a:pt x="2482253" y="204293"/>
                  <a:pt x="2486063" y="203023"/>
                  <a:pt x="2489238" y="201753"/>
                </a:cubicBezTo>
                <a:cubicBezTo>
                  <a:pt x="2493048" y="202388"/>
                  <a:pt x="2496223" y="203023"/>
                  <a:pt x="2500033" y="202388"/>
                </a:cubicBezTo>
                <a:cubicBezTo>
                  <a:pt x="2551467" y="196038"/>
                  <a:pt x="2602903" y="190323"/>
                  <a:pt x="2653067" y="184608"/>
                </a:cubicBezTo>
                <a:cubicBezTo>
                  <a:pt x="2674658" y="182068"/>
                  <a:pt x="2696248" y="179528"/>
                  <a:pt x="2717838" y="176988"/>
                </a:cubicBezTo>
                <a:cubicBezTo>
                  <a:pt x="2721648" y="176353"/>
                  <a:pt x="2725458" y="175718"/>
                  <a:pt x="2728633" y="173813"/>
                </a:cubicBezTo>
                <a:cubicBezTo>
                  <a:pt x="2732442" y="174448"/>
                  <a:pt x="2736253" y="175083"/>
                  <a:pt x="2740063" y="174448"/>
                </a:cubicBezTo>
                <a:lnTo>
                  <a:pt x="2762288" y="171908"/>
                </a:lnTo>
                <a:cubicBezTo>
                  <a:pt x="2780067" y="170003"/>
                  <a:pt x="2792767" y="153493"/>
                  <a:pt x="2790863" y="135713"/>
                </a:cubicBezTo>
                <a:cubicBezTo>
                  <a:pt x="2788958" y="117933"/>
                  <a:pt x="2772448" y="103328"/>
                  <a:pt x="2754667" y="105233"/>
                </a:cubicBezTo>
                <a:close/>
              </a:path>
            </a:pathLst>
          </a:custGeom>
          <a:solidFill>
            <a:srgbClr val="FBFFF1"/>
          </a:solid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E0D3BC8D-CC32-AD2D-6C17-6869477B99CB}"/>
              </a:ext>
            </a:extLst>
          </p:cNvPr>
          <p:cNvSpPr/>
          <p:nvPr userDrawn="1"/>
        </p:nvSpPr>
        <p:spPr>
          <a:xfrm>
            <a:off x="7037778" y="1569871"/>
            <a:ext cx="1349114" cy="918361"/>
          </a:xfrm>
          <a:custGeom>
            <a:avLst/>
            <a:gdLst>
              <a:gd name="connsiteX0" fmla="*/ 879402 w 1349114"/>
              <a:gd name="connsiteY0" fmla="*/ 38583 h 918361"/>
              <a:gd name="connsiteX1" fmla="*/ 1831 w 1349114"/>
              <a:gd name="connsiteY1" fmla="*/ 443713 h 918361"/>
              <a:gd name="connsiteX2" fmla="*/ 18341 w 1349114"/>
              <a:gd name="connsiteY2" fmla="*/ 478638 h 918361"/>
              <a:gd name="connsiteX3" fmla="*/ 1284532 w 1349114"/>
              <a:gd name="connsiteY3" fmla="*/ 916788 h 918361"/>
              <a:gd name="connsiteX4" fmla="*/ 1319457 w 1349114"/>
              <a:gd name="connsiteY4" fmla="*/ 899643 h 918361"/>
              <a:gd name="connsiteX5" fmla="*/ 879402 w 1349114"/>
              <a:gd name="connsiteY5" fmla="*/ 38583 h 918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9114" h="918361">
                <a:moveTo>
                  <a:pt x="879402" y="38583"/>
                </a:moveTo>
                <a:cubicBezTo>
                  <a:pt x="523802" y="-84607"/>
                  <a:pt x="137087" y="97003"/>
                  <a:pt x="1831" y="443713"/>
                </a:cubicBezTo>
                <a:cubicBezTo>
                  <a:pt x="-3884" y="457683"/>
                  <a:pt x="4372" y="473558"/>
                  <a:pt x="18341" y="478638"/>
                </a:cubicBezTo>
                <a:lnTo>
                  <a:pt x="1284532" y="916788"/>
                </a:lnTo>
                <a:cubicBezTo>
                  <a:pt x="1299137" y="921868"/>
                  <a:pt x="1315012" y="914248"/>
                  <a:pt x="1319457" y="899643"/>
                </a:cubicBezTo>
                <a:cubicBezTo>
                  <a:pt x="1426772" y="542773"/>
                  <a:pt x="1234366" y="161773"/>
                  <a:pt x="879402" y="38583"/>
                </a:cubicBezTo>
                <a:close/>
              </a:path>
            </a:pathLst>
          </a:custGeom>
          <a:solidFill>
            <a:srgbClr val="D5F7B2"/>
          </a:solidFill>
          <a:ln w="6350" cap="flat">
            <a:noFill/>
            <a:prstDash val="solid"/>
            <a:miter/>
          </a:ln>
        </p:spPr>
        <p:txBody>
          <a:bodyPr rtlCol="0" anchor="ctr"/>
          <a:lstStyle/>
          <a:p>
            <a:endParaRPr lang="en-US"/>
          </a:p>
        </p:txBody>
      </p:sp>
      <p:sp>
        <p:nvSpPr>
          <p:cNvPr id="16" name="Text Placeholder 15">
            <a:extLst>
              <a:ext uri="{FF2B5EF4-FFF2-40B4-BE49-F238E27FC236}">
                <a16:creationId xmlns:a16="http://schemas.microsoft.com/office/drawing/2014/main" id="{DAC4890C-E304-6881-E093-727FE57C7389}"/>
              </a:ext>
            </a:extLst>
          </p:cNvPr>
          <p:cNvSpPr>
            <a:spLocks noGrp="1"/>
          </p:cNvSpPr>
          <p:nvPr>
            <p:ph type="body" sz="quarter" idx="10"/>
          </p:nvPr>
        </p:nvSpPr>
        <p:spPr>
          <a:xfrm>
            <a:off x="803275" y="3429001"/>
            <a:ext cx="5292725" cy="730799"/>
          </a:xfrm>
        </p:spPr>
        <p:txBody>
          <a:bodyPr/>
          <a:lstStyle>
            <a:lvl1pPr>
              <a:defRPr sz="1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endParaRPr lang="en-US"/>
          </a:p>
        </p:txBody>
      </p:sp>
      <p:sp>
        <p:nvSpPr>
          <p:cNvPr id="18" name="Text Placeholder 17">
            <a:extLst>
              <a:ext uri="{FF2B5EF4-FFF2-40B4-BE49-F238E27FC236}">
                <a16:creationId xmlns:a16="http://schemas.microsoft.com/office/drawing/2014/main" id="{C4B542AA-F230-3C49-DE13-4B51079CE2D7}"/>
              </a:ext>
            </a:extLst>
          </p:cNvPr>
          <p:cNvSpPr>
            <a:spLocks noGrp="1"/>
          </p:cNvSpPr>
          <p:nvPr>
            <p:ph type="body" sz="quarter" idx="11"/>
          </p:nvPr>
        </p:nvSpPr>
        <p:spPr>
          <a:xfrm>
            <a:off x="810000" y="4244400"/>
            <a:ext cx="5292000" cy="1134000"/>
          </a:xfrm>
        </p:spPr>
        <p:txBody>
          <a:bodyPr anchor="b" anchorCtr="0"/>
          <a:lstStyle>
            <a:lvl1pPr>
              <a:defRPr sz="10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GB"/>
              <a:t>Click to edit Master text styles</a:t>
            </a:r>
            <a:endParaRPr lang="en-US"/>
          </a:p>
        </p:txBody>
      </p:sp>
      <p:pic>
        <p:nvPicPr>
          <p:cNvPr id="3" name="Graphic 2">
            <a:extLst>
              <a:ext uri="{FF2B5EF4-FFF2-40B4-BE49-F238E27FC236}">
                <a16:creationId xmlns:a16="http://schemas.microsoft.com/office/drawing/2014/main" id="{E5A7CE7D-309E-C196-CD44-A3F3F0A1F66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674225" y="5959475"/>
            <a:ext cx="1714500" cy="241300"/>
          </a:xfrm>
          <a:prstGeom prst="rect">
            <a:avLst/>
          </a:prstGeom>
        </p:spPr>
      </p:pic>
      <p:pic>
        <p:nvPicPr>
          <p:cNvPr id="4" name="Picture 3">
            <a:extLst>
              <a:ext uri="{FF2B5EF4-FFF2-40B4-BE49-F238E27FC236}">
                <a16:creationId xmlns:a16="http://schemas.microsoft.com/office/drawing/2014/main" id="{B27CCFCF-F9EB-2D48-0134-557D5005C3B0}"/>
              </a:ext>
            </a:extLst>
          </p:cNvPr>
          <p:cNvPicPr>
            <a:picLocks noChangeAspect="1"/>
          </p:cNvPicPr>
          <p:nvPr userDrawn="1"/>
        </p:nvPicPr>
        <p:blipFill>
          <a:blip r:embed="rId5"/>
          <a:stretch>
            <a:fillRect/>
          </a:stretch>
        </p:blipFill>
        <p:spPr>
          <a:xfrm>
            <a:off x="7355275" y="5585700"/>
            <a:ext cx="1164179" cy="684648"/>
          </a:xfrm>
          <a:prstGeom prst="rect">
            <a:avLst/>
          </a:prstGeom>
        </p:spPr>
      </p:pic>
      <p:sp>
        <p:nvSpPr>
          <p:cNvPr id="5" name="TextBox 4">
            <a:extLst>
              <a:ext uri="{FF2B5EF4-FFF2-40B4-BE49-F238E27FC236}">
                <a16:creationId xmlns:a16="http://schemas.microsoft.com/office/drawing/2014/main" id="{509D4EF4-4CF6-0694-54EA-110E0AD33C7A}"/>
              </a:ext>
            </a:extLst>
          </p:cNvPr>
          <p:cNvSpPr txBox="1"/>
          <p:nvPr userDrawn="1"/>
        </p:nvSpPr>
        <p:spPr>
          <a:xfrm>
            <a:off x="7249919" y="5270678"/>
            <a:ext cx="809897" cy="215444"/>
          </a:xfrm>
          <a:prstGeom prst="rect">
            <a:avLst/>
          </a:prstGeom>
          <a:noFill/>
        </p:spPr>
        <p:txBody>
          <a:bodyPr wrap="square" rtlCol="0">
            <a:spAutoFit/>
          </a:bodyPr>
          <a:lstStyle/>
          <a:p>
            <a:r>
              <a:rPr lang="en-US" sz="800">
                <a:solidFill>
                  <a:schemeClr val="bg1"/>
                </a:solidFill>
              </a:rPr>
              <a:t>Funded by</a:t>
            </a:r>
          </a:p>
        </p:txBody>
      </p:sp>
      <p:sp>
        <p:nvSpPr>
          <p:cNvPr id="6" name="TextBox 5">
            <a:extLst>
              <a:ext uri="{FF2B5EF4-FFF2-40B4-BE49-F238E27FC236}">
                <a16:creationId xmlns:a16="http://schemas.microsoft.com/office/drawing/2014/main" id="{F4422D45-184B-CE60-74E5-98F9E2409A21}"/>
              </a:ext>
            </a:extLst>
          </p:cNvPr>
          <p:cNvSpPr txBox="1"/>
          <p:nvPr userDrawn="1"/>
        </p:nvSpPr>
        <p:spPr>
          <a:xfrm>
            <a:off x="9586785" y="5672541"/>
            <a:ext cx="809897" cy="215444"/>
          </a:xfrm>
          <a:prstGeom prst="rect">
            <a:avLst/>
          </a:prstGeom>
          <a:noFill/>
        </p:spPr>
        <p:txBody>
          <a:bodyPr wrap="square" rtlCol="0">
            <a:spAutoFit/>
          </a:bodyPr>
          <a:lstStyle/>
          <a:p>
            <a:r>
              <a:rPr lang="en-US" sz="800">
                <a:solidFill>
                  <a:schemeClr val="bg1"/>
                </a:solidFill>
              </a:rPr>
              <a:t>Delivered by</a:t>
            </a:r>
          </a:p>
        </p:txBody>
      </p:sp>
    </p:spTree>
    <p:extLst>
      <p:ext uri="{BB962C8B-B14F-4D97-AF65-F5344CB8AC3E}">
        <p14:creationId xmlns:p14="http://schemas.microsoft.com/office/powerpoint/2010/main" val="2609483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414D-CF4D-F61C-B9E0-B13129E021DA}"/>
              </a:ext>
            </a:extLst>
          </p:cNvPr>
          <p:cNvSpPr>
            <a:spLocks noGrp="1"/>
          </p:cNvSpPr>
          <p:nvPr>
            <p:ph type="ctrTitle" hasCustomPrompt="1"/>
          </p:nvPr>
        </p:nvSpPr>
        <p:spPr>
          <a:xfrm>
            <a:off x="806730" y="3165547"/>
            <a:ext cx="10581995" cy="664194"/>
          </a:xfrm>
        </p:spPr>
        <p:txBody>
          <a:bodyPr anchor="t" anchorCtr="0"/>
          <a:lstStyle>
            <a:lvl1pPr algn="ctr">
              <a:defRPr sz="3600">
                <a:solidFill>
                  <a:schemeClr val="accent2"/>
                </a:solidFill>
              </a:defRPr>
            </a:lvl1pPr>
          </a:lstStyle>
          <a:p>
            <a:r>
              <a:rPr lang="en-GB"/>
              <a:t>Masterclass name goes here</a:t>
            </a:r>
            <a:endParaRPr lang="en-US"/>
          </a:p>
        </p:txBody>
      </p:sp>
      <p:sp>
        <p:nvSpPr>
          <p:cNvPr id="3" name="Subtitle 2">
            <a:extLst>
              <a:ext uri="{FF2B5EF4-FFF2-40B4-BE49-F238E27FC236}">
                <a16:creationId xmlns:a16="http://schemas.microsoft.com/office/drawing/2014/main" id="{8A4575B5-8453-0DD0-BEBD-B51C540956F9}"/>
              </a:ext>
            </a:extLst>
          </p:cNvPr>
          <p:cNvSpPr>
            <a:spLocks noGrp="1"/>
          </p:cNvSpPr>
          <p:nvPr>
            <p:ph type="subTitle" idx="1" hasCustomPrompt="1"/>
          </p:nvPr>
        </p:nvSpPr>
        <p:spPr>
          <a:xfrm>
            <a:off x="803275" y="4326876"/>
            <a:ext cx="10564800" cy="271800"/>
          </a:xfrm>
        </p:spPr>
        <p:txBody>
          <a:bodyPr/>
          <a:lstStyle>
            <a:lvl1pPr marL="0" indent="0" algn="ctr">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Masterclass theme goes here</a:t>
            </a:r>
            <a:endParaRPr lang="en-US"/>
          </a:p>
        </p:txBody>
      </p:sp>
      <p:pic>
        <p:nvPicPr>
          <p:cNvPr id="10" name="Picture 9">
            <a:extLst>
              <a:ext uri="{FF2B5EF4-FFF2-40B4-BE49-F238E27FC236}">
                <a16:creationId xmlns:a16="http://schemas.microsoft.com/office/drawing/2014/main" id="{F90EF111-1440-9002-D433-CA1BD120F038}"/>
              </a:ext>
            </a:extLst>
          </p:cNvPr>
          <p:cNvPicPr>
            <a:picLocks noChangeAspect="1"/>
          </p:cNvPicPr>
          <p:nvPr userDrawn="1"/>
        </p:nvPicPr>
        <p:blipFill>
          <a:blip r:embed="rId2"/>
          <a:stretch>
            <a:fillRect/>
          </a:stretch>
        </p:blipFill>
        <p:spPr>
          <a:xfrm>
            <a:off x="3551734" y="1996527"/>
            <a:ext cx="4934826" cy="746317"/>
          </a:xfrm>
          <a:prstGeom prst="rect">
            <a:avLst/>
          </a:prstGeom>
        </p:spPr>
      </p:pic>
      <p:sp>
        <p:nvSpPr>
          <p:cNvPr id="38" name="TextBox 37">
            <a:extLst>
              <a:ext uri="{FF2B5EF4-FFF2-40B4-BE49-F238E27FC236}">
                <a16:creationId xmlns:a16="http://schemas.microsoft.com/office/drawing/2014/main" id="{12C8C39D-046D-9FF5-3C0B-514A22466A22}"/>
              </a:ext>
            </a:extLst>
          </p:cNvPr>
          <p:cNvSpPr txBox="1"/>
          <p:nvPr userDrawn="1"/>
        </p:nvSpPr>
        <p:spPr>
          <a:xfrm>
            <a:off x="704830" y="5246330"/>
            <a:ext cx="809897" cy="215444"/>
          </a:xfrm>
          <a:prstGeom prst="rect">
            <a:avLst/>
          </a:prstGeom>
          <a:noFill/>
        </p:spPr>
        <p:txBody>
          <a:bodyPr wrap="square" rtlCol="0">
            <a:spAutoFit/>
          </a:bodyPr>
          <a:lstStyle/>
          <a:p>
            <a:r>
              <a:rPr lang="en-US" sz="800">
                <a:solidFill>
                  <a:schemeClr val="bg1"/>
                </a:solidFill>
              </a:rPr>
              <a:t>Funded by</a:t>
            </a:r>
          </a:p>
        </p:txBody>
      </p:sp>
      <p:sp>
        <p:nvSpPr>
          <p:cNvPr id="43" name="TextBox 42">
            <a:extLst>
              <a:ext uri="{FF2B5EF4-FFF2-40B4-BE49-F238E27FC236}">
                <a16:creationId xmlns:a16="http://schemas.microsoft.com/office/drawing/2014/main" id="{4E6FCE5A-F97A-161A-30E3-A85019F6D31C}"/>
              </a:ext>
            </a:extLst>
          </p:cNvPr>
          <p:cNvSpPr txBox="1"/>
          <p:nvPr userDrawn="1"/>
        </p:nvSpPr>
        <p:spPr>
          <a:xfrm>
            <a:off x="9563824" y="5668079"/>
            <a:ext cx="809897" cy="215444"/>
          </a:xfrm>
          <a:prstGeom prst="rect">
            <a:avLst/>
          </a:prstGeom>
          <a:noFill/>
        </p:spPr>
        <p:txBody>
          <a:bodyPr wrap="square" rtlCol="0">
            <a:spAutoFit/>
          </a:bodyPr>
          <a:lstStyle/>
          <a:p>
            <a:r>
              <a:rPr lang="en-US" sz="800">
                <a:solidFill>
                  <a:schemeClr val="bg1"/>
                </a:solidFill>
              </a:rPr>
              <a:t>Delivered by</a:t>
            </a:r>
          </a:p>
        </p:txBody>
      </p:sp>
      <p:pic>
        <p:nvPicPr>
          <p:cNvPr id="52" name="Picture 51">
            <a:extLst>
              <a:ext uri="{FF2B5EF4-FFF2-40B4-BE49-F238E27FC236}">
                <a16:creationId xmlns:a16="http://schemas.microsoft.com/office/drawing/2014/main" id="{7507CC5A-AA00-4351-B6E0-1AA188044B7A}"/>
              </a:ext>
            </a:extLst>
          </p:cNvPr>
          <p:cNvPicPr>
            <a:picLocks noChangeAspect="1"/>
          </p:cNvPicPr>
          <p:nvPr userDrawn="1"/>
        </p:nvPicPr>
        <p:blipFill>
          <a:blip r:embed="rId3"/>
          <a:stretch>
            <a:fillRect/>
          </a:stretch>
        </p:blipFill>
        <p:spPr>
          <a:xfrm>
            <a:off x="826236" y="5587674"/>
            <a:ext cx="1171091" cy="688713"/>
          </a:xfrm>
          <a:prstGeom prst="rect">
            <a:avLst/>
          </a:prstGeom>
        </p:spPr>
      </p:pic>
      <p:pic>
        <p:nvPicPr>
          <p:cNvPr id="54" name="Graphic 53">
            <a:extLst>
              <a:ext uri="{FF2B5EF4-FFF2-40B4-BE49-F238E27FC236}">
                <a16:creationId xmlns:a16="http://schemas.microsoft.com/office/drawing/2014/main" id="{FC1E5134-204E-B38D-F63B-D5757EE39F1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9674225" y="5959475"/>
            <a:ext cx="1714500" cy="241300"/>
          </a:xfrm>
          <a:prstGeom prst="rect">
            <a:avLst/>
          </a:prstGeom>
        </p:spPr>
      </p:pic>
      <p:sp>
        <p:nvSpPr>
          <p:cNvPr id="55" name="Freeform 54">
            <a:extLst>
              <a:ext uri="{FF2B5EF4-FFF2-40B4-BE49-F238E27FC236}">
                <a16:creationId xmlns:a16="http://schemas.microsoft.com/office/drawing/2014/main" id="{E6FB130F-2BD7-C4FE-422E-B6AED4ABF55D}"/>
              </a:ext>
            </a:extLst>
          </p:cNvPr>
          <p:cNvSpPr/>
          <p:nvPr userDrawn="1"/>
        </p:nvSpPr>
        <p:spPr>
          <a:xfrm rot="431822">
            <a:off x="-513275" y="530413"/>
            <a:ext cx="2098057" cy="1428177"/>
          </a:xfrm>
          <a:custGeom>
            <a:avLst/>
            <a:gdLst>
              <a:gd name="connsiteX0" fmla="*/ 879402 w 1349114"/>
              <a:gd name="connsiteY0" fmla="*/ 38583 h 918361"/>
              <a:gd name="connsiteX1" fmla="*/ 1831 w 1349114"/>
              <a:gd name="connsiteY1" fmla="*/ 443713 h 918361"/>
              <a:gd name="connsiteX2" fmla="*/ 18341 w 1349114"/>
              <a:gd name="connsiteY2" fmla="*/ 478638 h 918361"/>
              <a:gd name="connsiteX3" fmla="*/ 1284532 w 1349114"/>
              <a:gd name="connsiteY3" fmla="*/ 916788 h 918361"/>
              <a:gd name="connsiteX4" fmla="*/ 1319457 w 1349114"/>
              <a:gd name="connsiteY4" fmla="*/ 899643 h 918361"/>
              <a:gd name="connsiteX5" fmla="*/ 879402 w 1349114"/>
              <a:gd name="connsiteY5" fmla="*/ 38583 h 918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9114" h="918361">
                <a:moveTo>
                  <a:pt x="879402" y="38583"/>
                </a:moveTo>
                <a:cubicBezTo>
                  <a:pt x="523802" y="-84607"/>
                  <a:pt x="137087" y="97003"/>
                  <a:pt x="1831" y="443713"/>
                </a:cubicBezTo>
                <a:cubicBezTo>
                  <a:pt x="-3884" y="457683"/>
                  <a:pt x="4372" y="473558"/>
                  <a:pt x="18341" y="478638"/>
                </a:cubicBezTo>
                <a:lnTo>
                  <a:pt x="1284532" y="916788"/>
                </a:lnTo>
                <a:cubicBezTo>
                  <a:pt x="1299137" y="921868"/>
                  <a:pt x="1315012" y="914248"/>
                  <a:pt x="1319457" y="899643"/>
                </a:cubicBezTo>
                <a:cubicBezTo>
                  <a:pt x="1426772" y="542773"/>
                  <a:pt x="1234366" y="161773"/>
                  <a:pt x="879402" y="38583"/>
                </a:cubicBezTo>
                <a:close/>
              </a:path>
            </a:pathLst>
          </a:custGeom>
          <a:solidFill>
            <a:schemeClr val="accent1"/>
          </a:solidFill>
          <a:ln w="6350" cap="flat">
            <a:noFill/>
            <a:prstDash val="solid"/>
            <a:miter/>
          </a:ln>
        </p:spPr>
        <p:txBody>
          <a:bodyPr rtlCol="0" anchor="ctr"/>
          <a:lstStyle/>
          <a:p>
            <a:endParaRPr lang="en-US"/>
          </a:p>
        </p:txBody>
      </p:sp>
      <p:grpSp>
        <p:nvGrpSpPr>
          <p:cNvPr id="56" name="Graphic 69">
            <a:extLst>
              <a:ext uri="{FF2B5EF4-FFF2-40B4-BE49-F238E27FC236}">
                <a16:creationId xmlns:a16="http://schemas.microsoft.com/office/drawing/2014/main" id="{99F4D1F3-3B7D-7F29-CAC5-AAFD1606F96C}"/>
              </a:ext>
            </a:extLst>
          </p:cNvPr>
          <p:cNvGrpSpPr/>
          <p:nvPr userDrawn="1"/>
        </p:nvGrpSpPr>
        <p:grpSpPr>
          <a:xfrm rot="20614033">
            <a:off x="942469" y="556680"/>
            <a:ext cx="3315995" cy="669501"/>
            <a:chOff x="635" y="3723428"/>
            <a:chExt cx="3315995" cy="669501"/>
          </a:xfrm>
          <a:solidFill>
            <a:schemeClr val="bg2"/>
          </a:solidFill>
        </p:grpSpPr>
        <p:sp>
          <p:nvSpPr>
            <p:cNvPr id="57" name="Freeform 56">
              <a:extLst>
                <a:ext uri="{FF2B5EF4-FFF2-40B4-BE49-F238E27FC236}">
                  <a16:creationId xmlns:a16="http://schemas.microsoft.com/office/drawing/2014/main" id="{65340FC5-DE00-1A6C-F4F8-54D9DE2FFE69}"/>
                </a:ext>
              </a:extLst>
            </p:cNvPr>
            <p:cNvSpPr/>
            <p:nvPr/>
          </p:nvSpPr>
          <p:spPr>
            <a:xfrm>
              <a:off x="301719" y="3723428"/>
              <a:ext cx="3014910" cy="668866"/>
            </a:xfrm>
            <a:custGeom>
              <a:avLst/>
              <a:gdLst>
                <a:gd name="connsiteX0" fmla="*/ 229775 w 3014910"/>
                <a:gd name="connsiteY0" fmla="*/ 193252 h 668866"/>
                <a:gd name="connsiteX1" fmla="*/ 210725 w 3014910"/>
                <a:gd name="connsiteY1" fmla="*/ 204682 h 668866"/>
                <a:gd name="connsiteX2" fmla="*/ 199930 w 3014910"/>
                <a:gd name="connsiteY2" fmla="*/ 201507 h 668866"/>
                <a:gd name="connsiteX3" fmla="*/ 187230 w 3014910"/>
                <a:gd name="connsiteY3" fmla="*/ 194522 h 668866"/>
                <a:gd name="connsiteX4" fmla="*/ 181515 w 3014910"/>
                <a:gd name="connsiteY4" fmla="*/ 190077 h 668866"/>
                <a:gd name="connsiteX5" fmla="*/ 174530 w 3014910"/>
                <a:gd name="connsiteY5" fmla="*/ 187537 h 668866"/>
                <a:gd name="connsiteX6" fmla="*/ 41815 w 3014910"/>
                <a:gd name="connsiteY6" fmla="*/ 124037 h 668866"/>
                <a:gd name="connsiteX7" fmla="*/ 35465 w 3014910"/>
                <a:gd name="connsiteY7" fmla="*/ 120227 h 668866"/>
                <a:gd name="connsiteX8" fmla="*/ 28480 w 3014910"/>
                <a:gd name="connsiteY8" fmla="*/ 118957 h 668866"/>
                <a:gd name="connsiteX9" fmla="*/ 14510 w 3014910"/>
                <a:gd name="connsiteY9" fmla="*/ 113877 h 668866"/>
                <a:gd name="connsiteX10" fmla="*/ 1175 w 3014910"/>
                <a:gd name="connsiteY10" fmla="*/ 85302 h 668866"/>
                <a:gd name="connsiteX11" fmla="*/ 29750 w 3014910"/>
                <a:gd name="connsiteY11" fmla="*/ 71967 h 668866"/>
                <a:gd name="connsiteX12" fmla="*/ 43720 w 3014910"/>
                <a:gd name="connsiteY12" fmla="*/ 77682 h 668866"/>
                <a:gd name="connsiteX13" fmla="*/ 50070 w 3014910"/>
                <a:gd name="connsiteY13" fmla="*/ 81492 h 668866"/>
                <a:gd name="connsiteX14" fmla="*/ 57690 w 3014910"/>
                <a:gd name="connsiteY14" fmla="*/ 83397 h 668866"/>
                <a:gd name="connsiteX15" fmla="*/ 194850 w 3014910"/>
                <a:gd name="connsiteY15" fmla="*/ 148802 h 668866"/>
                <a:gd name="connsiteX16" fmla="*/ 200565 w 3014910"/>
                <a:gd name="connsiteY16" fmla="*/ 153882 h 668866"/>
                <a:gd name="connsiteX17" fmla="*/ 207550 w 3014910"/>
                <a:gd name="connsiteY17" fmla="*/ 156422 h 668866"/>
                <a:gd name="connsiteX18" fmla="*/ 220885 w 3014910"/>
                <a:gd name="connsiteY18" fmla="*/ 164042 h 668866"/>
                <a:gd name="connsiteX19" fmla="*/ 229775 w 3014910"/>
                <a:gd name="connsiteY19" fmla="*/ 193252 h 668866"/>
                <a:gd name="connsiteX20" fmla="*/ 533941 w 3014910"/>
                <a:gd name="connsiteY20" fmla="*/ 385022 h 668866"/>
                <a:gd name="connsiteX21" fmla="*/ 514891 w 3014910"/>
                <a:gd name="connsiteY21" fmla="*/ 395817 h 668866"/>
                <a:gd name="connsiteX22" fmla="*/ 503461 w 3014910"/>
                <a:gd name="connsiteY22" fmla="*/ 392642 h 668866"/>
                <a:gd name="connsiteX23" fmla="*/ 490761 w 3014910"/>
                <a:gd name="connsiteY23" fmla="*/ 384387 h 668866"/>
                <a:gd name="connsiteX24" fmla="*/ 485045 w 3014910"/>
                <a:gd name="connsiteY24" fmla="*/ 379307 h 668866"/>
                <a:gd name="connsiteX25" fmla="*/ 478061 w 3014910"/>
                <a:gd name="connsiteY25" fmla="*/ 376132 h 668866"/>
                <a:gd name="connsiteX26" fmla="*/ 389795 w 3014910"/>
                <a:gd name="connsiteY26" fmla="*/ 319617 h 668866"/>
                <a:gd name="connsiteX27" fmla="*/ 352330 w 3014910"/>
                <a:gd name="connsiteY27" fmla="*/ 294852 h 668866"/>
                <a:gd name="connsiteX28" fmla="*/ 346615 w 3014910"/>
                <a:gd name="connsiteY28" fmla="*/ 289772 h 668866"/>
                <a:gd name="connsiteX29" fmla="*/ 339630 w 3014910"/>
                <a:gd name="connsiteY29" fmla="*/ 286597 h 668866"/>
                <a:gd name="connsiteX30" fmla="*/ 326930 w 3014910"/>
                <a:gd name="connsiteY30" fmla="*/ 278342 h 668866"/>
                <a:gd name="connsiteX31" fmla="*/ 319945 w 3014910"/>
                <a:gd name="connsiteY31" fmla="*/ 247862 h 668866"/>
                <a:gd name="connsiteX32" fmla="*/ 350425 w 3014910"/>
                <a:gd name="connsiteY32" fmla="*/ 240877 h 668866"/>
                <a:gd name="connsiteX33" fmla="*/ 363125 w 3014910"/>
                <a:gd name="connsiteY33" fmla="*/ 249132 h 668866"/>
                <a:gd name="connsiteX34" fmla="*/ 368840 w 3014910"/>
                <a:gd name="connsiteY34" fmla="*/ 254212 h 668866"/>
                <a:gd name="connsiteX35" fmla="*/ 375825 w 3014910"/>
                <a:gd name="connsiteY35" fmla="*/ 257387 h 668866"/>
                <a:gd name="connsiteX36" fmla="*/ 413925 w 3014910"/>
                <a:gd name="connsiteY36" fmla="*/ 282152 h 668866"/>
                <a:gd name="connsiteX37" fmla="*/ 501555 w 3014910"/>
                <a:gd name="connsiteY37" fmla="*/ 338667 h 668866"/>
                <a:gd name="connsiteX38" fmla="*/ 507270 w 3014910"/>
                <a:gd name="connsiteY38" fmla="*/ 343747 h 668866"/>
                <a:gd name="connsiteX39" fmla="*/ 514255 w 3014910"/>
                <a:gd name="connsiteY39" fmla="*/ 346922 h 668866"/>
                <a:gd name="connsiteX40" fmla="*/ 526956 w 3014910"/>
                <a:gd name="connsiteY40" fmla="*/ 354542 h 668866"/>
                <a:gd name="connsiteX41" fmla="*/ 533941 w 3014910"/>
                <a:gd name="connsiteY41" fmla="*/ 385022 h 668866"/>
                <a:gd name="connsiteX42" fmla="*/ 853981 w 3014910"/>
                <a:gd name="connsiteY42" fmla="*/ 546312 h 668866"/>
                <a:gd name="connsiteX43" fmla="*/ 833025 w 3014910"/>
                <a:gd name="connsiteY43" fmla="*/ 560282 h 668866"/>
                <a:gd name="connsiteX44" fmla="*/ 824770 w 3014910"/>
                <a:gd name="connsiteY44" fmla="*/ 559012 h 668866"/>
                <a:gd name="connsiteX45" fmla="*/ 810800 w 3014910"/>
                <a:gd name="connsiteY45" fmla="*/ 553297 h 668866"/>
                <a:gd name="connsiteX46" fmla="*/ 804450 w 3014910"/>
                <a:gd name="connsiteY46" fmla="*/ 549487 h 668866"/>
                <a:gd name="connsiteX47" fmla="*/ 796831 w 3014910"/>
                <a:gd name="connsiteY47" fmla="*/ 547582 h 668866"/>
                <a:gd name="connsiteX48" fmla="*/ 659670 w 3014910"/>
                <a:gd name="connsiteY48" fmla="*/ 482812 h 668866"/>
                <a:gd name="connsiteX49" fmla="*/ 653320 w 3014910"/>
                <a:gd name="connsiteY49" fmla="*/ 478367 h 668866"/>
                <a:gd name="connsiteX50" fmla="*/ 645700 w 3014910"/>
                <a:gd name="connsiteY50" fmla="*/ 475827 h 668866"/>
                <a:gd name="connsiteX51" fmla="*/ 632366 w 3014910"/>
                <a:gd name="connsiteY51" fmla="*/ 468842 h 668866"/>
                <a:gd name="connsiteX52" fmla="*/ 623475 w 3014910"/>
                <a:gd name="connsiteY52" fmla="*/ 438997 h 668866"/>
                <a:gd name="connsiteX53" fmla="*/ 653320 w 3014910"/>
                <a:gd name="connsiteY53" fmla="*/ 430107 h 668866"/>
                <a:gd name="connsiteX54" fmla="*/ 666656 w 3014910"/>
                <a:gd name="connsiteY54" fmla="*/ 437092 h 668866"/>
                <a:gd name="connsiteX55" fmla="*/ 672370 w 3014910"/>
                <a:gd name="connsiteY55" fmla="*/ 441537 h 668866"/>
                <a:gd name="connsiteX56" fmla="*/ 679356 w 3014910"/>
                <a:gd name="connsiteY56" fmla="*/ 444077 h 668866"/>
                <a:gd name="connsiteX57" fmla="*/ 812706 w 3014910"/>
                <a:gd name="connsiteY57" fmla="*/ 506942 h 668866"/>
                <a:gd name="connsiteX58" fmla="*/ 819056 w 3014910"/>
                <a:gd name="connsiteY58" fmla="*/ 510752 h 668866"/>
                <a:gd name="connsiteX59" fmla="*/ 826675 w 3014910"/>
                <a:gd name="connsiteY59" fmla="*/ 512657 h 668866"/>
                <a:gd name="connsiteX60" fmla="*/ 840645 w 3014910"/>
                <a:gd name="connsiteY60" fmla="*/ 518372 h 668866"/>
                <a:gd name="connsiteX61" fmla="*/ 853981 w 3014910"/>
                <a:gd name="connsiteY61" fmla="*/ 546312 h 668866"/>
                <a:gd name="connsiteX62" fmla="*/ 1201961 w 3014910"/>
                <a:gd name="connsiteY62" fmla="*/ 632672 h 668866"/>
                <a:gd name="connsiteX63" fmla="*/ 1179736 w 3014910"/>
                <a:gd name="connsiteY63" fmla="*/ 651722 h 668866"/>
                <a:gd name="connsiteX64" fmla="*/ 1176561 w 3014910"/>
                <a:gd name="connsiteY64" fmla="*/ 651722 h 668866"/>
                <a:gd name="connsiteX65" fmla="*/ 1161320 w 3014910"/>
                <a:gd name="connsiteY65" fmla="*/ 649182 h 668866"/>
                <a:gd name="connsiteX66" fmla="*/ 1154336 w 3014910"/>
                <a:gd name="connsiteY66" fmla="*/ 646642 h 668866"/>
                <a:gd name="connsiteX67" fmla="*/ 1146716 w 3014910"/>
                <a:gd name="connsiteY67" fmla="*/ 646642 h 668866"/>
                <a:gd name="connsiteX68" fmla="*/ 998125 w 3014910"/>
                <a:gd name="connsiteY68" fmla="*/ 615527 h 668866"/>
                <a:gd name="connsiteX69" fmla="*/ 991141 w 3014910"/>
                <a:gd name="connsiteY69" fmla="*/ 612352 h 668866"/>
                <a:gd name="connsiteX70" fmla="*/ 983520 w 3014910"/>
                <a:gd name="connsiteY70" fmla="*/ 611717 h 668866"/>
                <a:gd name="connsiteX71" fmla="*/ 968916 w 3014910"/>
                <a:gd name="connsiteY71" fmla="*/ 607907 h 668866"/>
                <a:gd name="connsiteX72" fmla="*/ 953675 w 3014910"/>
                <a:gd name="connsiteY72" fmla="*/ 580602 h 668866"/>
                <a:gd name="connsiteX73" fmla="*/ 980981 w 3014910"/>
                <a:gd name="connsiteY73" fmla="*/ 565362 h 668866"/>
                <a:gd name="connsiteX74" fmla="*/ 994950 w 3014910"/>
                <a:gd name="connsiteY74" fmla="*/ 569172 h 668866"/>
                <a:gd name="connsiteX75" fmla="*/ 1001936 w 3014910"/>
                <a:gd name="connsiteY75" fmla="*/ 572347 h 668866"/>
                <a:gd name="connsiteX76" fmla="*/ 1009556 w 3014910"/>
                <a:gd name="connsiteY76" fmla="*/ 572982 h 668866"/>
                <a:gd name="connsiteX77" fmla="*/ 1153701 w 3014910"/>
                <a:gd name="connsiteY77" fmla="*/ 603462 h 668866"/>
                <a:gd name="connsiteX78" fmla="*/ 1160686 w 3014910"/>
                <a:gd name="connsiteY78" fmla="*/ 606002 h 668866"/>
                <a:gd name="connsiteX79" fmla="*/ 1168306 w 3014910"/>
                <a:gd name="connsiteY79" fmla="*/ 606002 h 668866"/>
                <a:gd name="connsiteX80" fmla="*/ 1182911 w 3014910"/>
                <a:gd name="connsiteY80" fmla="*/ 607907 h 668866"/>
                <a:gd name="connsiteX81" fmla="*/ 1201961 w 3014910"/>
                <a:gd name="connsiteY81" fmla="*/ 632672 h 668866"/>
                <a:gd name="connsiteX82" fmla="*/ 1539781 w 3014910"/>
                <a:gd name="connsiteY82" fmla="*/ 665057 h 668866"/>
                <a:gd name="connsiteX83" fmla="*/ 1524541 w 3014910"/>
                <a:gd name="connsiteY83" fmla="*/ 665692 h 668866"/>
                <a:gd name="connsiteX84" fmla="*/ 1516920 w 3014910"/>
                <a:gd name="connsiteY84" fmla="*/ 665057 h 668866"/>
                <a:gd name="connsiteX85" fmla="*/ 1509301 w 3014910"/>
                <a:gd name="connsiteY85" fmla="*/ 666962 h 668866"/>
                <a:gd name="connsiteX86" fmla="*/ 1425481 w 3014910"/>
                <a:gd name="connsiteY86" fmla="*/ 668867 h 668866"/>
                <a:gd name="connsiteX87" fmla="*/ 1424845 w 3014910"/>
                <a:gd name="connsiteY87" fmla="*/ 668867 h 668866"/>
                <a:gd name="connsiteX88" fmla="*/ 1358170 w 3014910"/>
                <a:gd name="connsiteY88" fmla="*/ 667597 h 668866"/>
                <a:gd name="connsiteX89" fmla="*/ 1350551 w 3014910"/>
                <a:gd name="connsiteY89" fmla="*/ 665692 h 668866"/>
                <a:gd name="connsiteX90" fmla="*/ 1342931 w 3014910"/>
                <a:gd name="connsiteY90" fmla="*/ 666962 h 668866"/>
                <a:gd name="connsiteX91" fmla="*/ 1327691 w 3014910"/>
                <a:gd name="connsiteY91" fmla="*/ 666327 h 668866"/>
                <a:gd name="connsiteX92" fmla="*/ 1306736 w 3014910"/>
                <a:gd name="connsiteY92" fmla="*/ 642832 h 668866"/>
                <a:gd name="connsiteX93" fmla="*/ 1330231 w 3014910"/>
                <a:gd name="connsiteY93" fmla="*/ 621877 h 668866"/>
                <a:gd name="connsiteX94" fmla="*/ 1344835 w 3014910"/>
                <a:gd name="connsiteY94" fmla="*/ 622512 h 668866"/>
                <a:gd name="connsiteX95" fmla="*/ 1352456 w 3014910"/>
                <a:gd name="connsiteY95" fmla="*/ 624417 h 668866"/>
                <a:gd name="connsiteX96" fmla="*/ 1360076 w 3014910"/>
                <a:gd name="connsiteY96" fmla="*/ 623147 h 668866"/>
                <a:gd name="connsiteX97" fmla="*/ 1426116 w 3014910"/>
                <a:gd name="connsiteY97" fmla="*/ 624417 h 668866"/>
                <a:gd name="connsiteX98" fmla="*/ 1508031 w 3014910"/>
                <a:gd name="connsiteY98" fmla="*/ 622512 h 668866"/>
                <a:gd name="connsiteX99" fmla="*/ 1515651 w 3014910"/>
                <a:gd name="connsiteY99" fmla="*/ 623147 h 668866"/>
                <a:gd name="connsiteX100" fmla="*/ 1523270 w 3014910"/>
                <a:gd name="connsiteY100" fmla="*/ 621242 h 668866"/>
                <a:gd name="connsiteX101" fmla="*/ 1537876 w 3014910"/>
                <a:gd name="connsiteY101" fmla="*/ 620607 h 668866"/>
                <a:gd name="connsiteX102" fmla="*/ 1561370 w 3014910"/>
                <a:gd name="connsiteY102" fmla="*/ 641562 h 668866"/>
                <a:gd name="connsiteX103" fmla="*/ 1539781 w 3014910"/>
                <a:gd name="connsiteY103" fmla="*/ 665057 h 668866"/>
                <a:gd name="connsiteX104" fmla="*/ 1897920 w 3014910"/>
                <a:gd name="connsiteY104" fmla="*/ 607907 h 668866"/>
                <a:gd name="connsiteX105" fmla="*/ 1883316 w 3014910"/>
                <a:gd name="connsiteY105" fmla="*/ 611717 h 668866"/>
                <a:gd name="connsiteX106" fmla="*/ 1875695 w 3014910"/>
                <a:gd name="connsiteY106" fmla="*/ 612352 h 668866"/>
                <a:gd name="connsiteX107" fmla="*/ 1868710 w 3014910"/>
                <a:gd name="connsiteY107" fmla="*/ 615527 h 668866"/>
                <a:gd name="connsiteX108" fmla="*/ 1720120 w 3014910"/>
                <a:gd name="connsiteY108" fmla="*/ 645372 h 668866"/>
                <a:gd name="connsiteX109" fmla="*/ 1712501 w 3014910"/>
                <a:gd name="connsiteY109" fmla="*/ 645372 h 668866"/>
                <a:gd name="connsiteX110" fmla="*/ 1705516 w 3014910"/>
                <a:gd name="connsiteY110" fmla="*/ 647912 h 668866"/>
                <a:gd name="connsiteX111" fmla="*/ 1690276 w 3014910"/>
                <a:gd name="connsiteY111" fmla="*/ 650452 h 668866"/>
                <a:gd name="connsiteX112" fmla="*/ 1687101 w 3014910"/>
                <a:gd name="connsiteY112" fmla="*/ 650452 h 668866"/>
                <a:gd name="connsiteX113" fmla="*/ 1664876 w 3014910"/>
                <a:gd name="connsiteY113" fmla="*/ 631402 h 668866"/>
                <a:gd name="connsiteX114" fmla="*/ 1683926 w 3014910"/>
                <a:gd name="connsiteY114" fmla="*/ 606002 h 668866"/>
                <a:gd name="connsiteX115" fmla="*/ 1698531 w 3014910"/>
                <a:gd name="connsiteY115" fmla="*/ 604097 h 668866"/>
                <a:gd name="connsiteX116" fmla="*/ 1706151 w 3014910"/>
                <a:gd name="connsiteY116" fmla="*/ 604097 h 668866"/>
                <a:gd name="connsiteX117" fmla="*/ 1713135 w 3014910"/>
                <a:gd name="connsiteY117" fmla="*/ 601557 h 668866"/>
                <a:gd name="connsiteX118" fmla="*/ 1858551 w 3014910"/>
                <a:gd name="connsiteY118" fmla="*/ 572347 h 668866"/>
                <a:gd name="connsiteX119" fmla="*/ 1866170 w 3014910"/>
                <a:gd name="connsiteY119" fmla="*/ 571712 h 668866"/>
                <a:gd name="connsiteX120" fmla="*/ 1873156 w 3014910"/>
                <a:gd name="connsiteY120" fmla="*/ 568537 h 668866"/>
                <a:gd name="connsiteX121" fmla="*/ 1887760 w 3014910"/>
                <a:gd name="connsiteY121" fmla="*/ 564727 h 668866"/>
                <a:gd name="connsiteX122" fmla="*/ 1915066 w 3014910"/>
                <a:gd name="connsiteY122" fmla="*/ 580602 h 668866"/>
                <a:gd name="connsiteX123" fmla="*/ 1897920 w 3014910"/>
                <a:gd name="connsiteY123" fmla="*/ 607907 h 668866"/>
                <a:gd name="connsiteX124" fmla="*/ 2242091 w 3014910"/>
                <a:gd name="connsiteY124" fmla="*/ 492337 h 668866"/>
                <a:gd name="connsiteX125" fmla="*/ 2228121 w 3014910"/>
                <a:gd name="connsiteY125" fmla="*/ 498052 h 668866"/>
                <a:gd name="connsiteX126" fmla="*/ 2220501 w 3014910"/>
                <a:gd name="connsiteY126" fmla="*/ 499957 h 668866"/>
                <a:gd name="connsiteX127" fmla="*/ 2214151 w 3014910"/>
                <a:gd name="connsiteY127" fmla="*/ 503767 h 668866"/>
                <a:gd name="connsiteX128" fmla="*/ 2072545 w 3014910"/>
                <a:gd name="connsiteY128" fmla="*/ 556472 h 668866"/>
                <a:gd name="connsiteX129" fmla="*/ 2064926 w 3014910"/>
                <a:gd name="connsiteY129" fmla="*/ 557742 h 668866"/>
                <a:gd name="connsiteX130" fmla="*/ 2057941 w 3014910"/>
                <a:gd name="connsiteY130" fmla="*/ 561552 h 668866"/>
                <a:gd name="connsiteX131" fmla="*/ 2043335 w 3014910"/>
                <a:gd name="connsiteY131" fmla="*/ 565997 h 668866"/>
                <a:gd name="connsiteX132" fmla="*/ 2036351 w 3014910"/>
                <a:gd name="connsiteY132" fmla="*/ 567267 h 668866"/>
                <a:gd name="connsiteX133" fmla="*/ 2015395 w 3014910"/>
                <a:gd name="connsiteY133" fmla="*/ 552027 h 668866"/>
                <a:gd name="connsiteX134" fmla="*/ 2029366 w 3014910"/>
                <a:gd name="connsiteY134" fmla="*/ 524087 h 668866"/>
                <a:gd name="connsiteX135" fmla="*/ 2043335 w 3014910"/>
                <a:gd name="connsiteY135" fmla="*/ 519642 h 668866"/>
                <a:gd name="connsiteX136" fmla="*/ 2050956 w 3014910"/>
                <a:gd name="connsiteY136" fmla="*/ 518372 h 668866"/>
                <a:gd name="connsiteX137" fmla="*/ 2057306 w 3014910"/>
                <a:gd name="connsiteY137" fmla="*/ 514562 h 668866"/>
                <a:gd name="connsiteX138" fmla="*/ 2196371 w 3014910"/>
                <a:gd name="connsiteY138" fmla="*/ 462492 h 668866"/>
                <a:gd name="connsiteX139" fmla="*/ 2203991 w 3014910"/>
                <a:gd name="connsiteY139" fmla="*/ 460587 h 668866"/>
                <a:gd name="connsiteX140" fmla="*/ 2210341 w 3014910"/>
                <a:gd name="connsiteY140" fmla="*/ 456777 h 668866"/>
                <a:gd name="connsiteX141" fmla="*/ 2224311 w 3014910"/>
                <a:gd name="connsiteY141" fmla="*/ 451062 h 668866"/>
                <a:gd name="connsiteX142" fmla="*/ 2253521 w 3014910"/>
                <a:gd name="connsiteY142" fmla="*/ 463127 h 668866"/>
                <a:gd name="connsiteX143" fmla="*/ 2242091 w 3014910"/>
                <a:gd name="connsiteY143" fmla="*/ 492337 h 668866"/>
                <a:gd name="connsiteX144" fmla="*/ 2566576 w 3014910"/>
                <a:gd name="connsiteY144" fmla="*/ 331047 h 668866"/>
                <a:gd name="connsiteX145" fmla="*/ 2553241 w 3014910"/>
                <a:gd name="connsiteY145" fmla="*/ 338667 h 668866"/>
                <a:gd name="connsiteX146" fmla="*/ 2546256 w 3014910"/>
                <a:gd name="connsiteY146" fmla="*/ 341207 h 668866"/>
                <a:gd name="connsiteX147" fmla="*/ 2540541 w 3014910"/>
                <a:gd name="connsiteY147" fmla="*/ 346287 h 668866"/>
                <a:gd name="connsiteX148" fmla="*/ 2407191 w 3014910"/>
                <a:gd name="connsiteY148" fmla="*/ 416772 h 668866"/>
                <a:gd name="connsiteX149" fmla="*/ 2399571 w 3014910"/>
                <a:gd name="connsiteY149" fmla="*/ 418677 h 668866"/>
                <a:gd name="connsiteX150" fmla="*/ 2393221 w 3014910"/>
                <a:gd name="connsiteY150" fmla="*/ 423122 h 668866"/>
                <a:gd name="connsiteX151" fmla="*/ 2379886 w 3014910"/>
                <a:gd name="connsiteY151" fmla="*/ 429472 h 668866"/>
                <a:gd name="connsiteX152" fmla="*/ 2370361 w 3014910"/>
                <a:gd name="connsiteY152" fmla="*/ 432012 h 668866"/>
                <a:gd name="connsiteX153" fmla="*/ 2350041 w 3014910"/>
                <a:gd name="connsiteY153" fmla="*/ 419312 h 668866"/>
                <a:gd name="connsiteX154" fmla="*/ 2360201 w 3014910"/>
                <a:gd name="connsiteY154" fmla="*/ 389467 h 668866"/>
                <a:gd name="connsiteX155" fmla="*/ 2373536 w 3014910"/>
                <a:gd name="connsiteY155" fmla="*/ 383117 h 668866"/>
                <a:gd name="connsiteX156" fmla="*/ 2380521 w 3014910"/>
                <a:gd name="connsiteY156" fmla="*/ 381212 h 668866"/>
                <a:gd name="connsiteX157" fmla="*/ 2386871 w 3014910"/>
                <a:gd name="connsiteY157" fmla="*/ 376767 h 668866"/>
                <a:gd name="connsiteX158" fmla="*/ 2518316 w 3014910"/>
                <a:gd name="connsiteY158" fmla="*/ 307552 h 668866"/>
                <a:gd name="connsiteX159" fmla="*/ 2525301 w 3014910"/>
                <a:gd name="connsiteY159" fmla="*/ 305012 h 668866"/>
                <a:gd name="connsiteX160" fmla="*/ 2531016 w 3014910"/>
                <a:gd name="connsiteY160" fmla="*/ 299932 h 668866"/>
                <a:gd name="connsiteX161" fmla="*/ 2543716 w 3014910"/>
                <a:gd name="connsiteY161" fmla="*/ 292312 h 668866"/>
                <a:gd name="connsiteX162" fmla="*/ 2574196 w 3014910"/>
                <a:gd name="connsiteY162" fmla="*/ 300567 h 668866"/>
                <a:gd name="connsiteX163" fmla="*/ 2566576 w 3014910"/>
                <a:gd name="connsiteY163" fmla="*/ 331047 h 668866"/>
                <a:gd name="connsiteX164" fmla="*/ 2872011 w 3014910"/>
                <a:gd name="connsiteY164" fmla="*/ 137372 h 668866"/>
                <a:gd name="connsiteX165" fmla="*/ 2859311 w 3014910"/>
                <a:gd name="connsiteY165" fmla="*/ 146262 h 668866"/>
                <a:gd name="connsiteX166" fmla="*/ 2852326 w 3014910"/>
                <a:gd name="connsiteY166" fmla="*/ 149437 h 668866"/>
                <a:gd name="connsiteX167" fmla="*/ 2846611 w 3014910"/>
                <a:gd name="connsiteY167" fmla="*/ 154517 h 668866"/>
                <a:gd name="connsiteX168" fmla="*/ 2720881 w 3014910"/>
                <a:gd name="connsiteY168" fmla="*/ 237702 h 668866"/>
                <a:gd name="connsiteX169" fmla="*/ 2713896 w 3014910"/>
                <a:gd name="connsiteY169" fmla="*/ 240877 h 668866"/>
                <a:gd name="connsiteX170" fmla="*/ 2708181 w 3014910"/>
                <a:gd name="connsiteY170" fmla="*/ 245957 h 668866"/>
                <a:gd name="connsiteX171" fmla="*/ 2695481 w 3014910"/>
                <a:gd name="connsiteY171" fmla="*/ 254212 h 668866"/>
                <a:gd name="connsiteX172" fmla="*/ 2683416 w 3014910"/>
                <a:gd name="connsiteY172" fmla="*/ 257387 h 668866"/>
                <a:gd name="connsiteX173" fmla="*/ 2664366 w 3014910"/>
                <a:gd name="connsiteY173" fmla="*/ 247227 h 668866"/>
                <a:gd name="connsiteX174" fmla="*/ 2671351 w 3014910"/>
                <a:gd name="connsiteY174" fmla="*/ 216747 h 668866"/>
                <a:gd name="connsiteX175" fmla="*/ 2684051 w 3014910"/>
                <a:gd name="connsiteY175" fmla="*/ 208492 h 668866"/>
                <a:gd name="connsiteX176" fmla="*/ 2691036 w 3014910"/>
                <a:gd name="connsiteY176" fmla="*/ 205317 h 668866"/>
                <a:gd name="connsiteX177" fmla="*/ 2696751 w 3014910"/>
                <a:gd name="connsiteY177" fmla="*/ 200237 h 668866"/>
                <a:gd name="connsiteX178" fmla="*/ 2821211 w 3014910"/>
                <a:gd name="connsiteY178" fmla="*/ 117687 h 668866"/>
                <a:gd name="connsiteX179" fmla="*/ 2828196 w 3014910"/>
                <a:gd name="connsiteY179" fmla="*/ 114512 h 668866"/>
                <a:gd name="connsiteX180" fmla="*/ 2833911 w 3014910"/>
                <a:gd name="connsiteY180" fmla="*/ 109432 h 668866"/>
                <a:gd name="connsiteX181" fmla="*/ 2845976 w 3014910"/>
                <a:gd name="connsiteY181" fmla="*/ 101177 h 668866"/>
                <a:gd name="connsiteX182" fmla="*/ 2877091 w 3014910"/>
                <a:gd name="connsiteY182" fmla="*/ 106892 h 668866"/>
                <a:gd name="connsiteX183" fmla="*/ 2872011 w 3014910"/>
                <a:gd name="connsiteY183" fmla="*/ 137372 h 668866"/>
                <a:gd name="connsiteX184" fmla="*/ 3005996 w 3014910"/>
                <a:gd name="connsiteY184" fmla="*/ 40217 h 668866"/>
                <a:gd name="connsiteX185" fmla="*/ 2993931 w 3014910"/>
                <a:gd name="connsiteY185" fmla="*/ 49107 h 668866"/>
                <a:gd name="connsiteX186" fmla="*/ 2980596 w 3014910"/>
                <a:gd name="connsiteY186" fmla="*/ 53552 h 668866"/>
                <a:gd name="connsiteX187" fmla="*/ 2962815 w 3014910"/>
                <a:gd name="connsiteY187" fmla="*/ 44662 h 668866"/>
                <a:gd name="connsiteX188" fmla="*/ 2967261 w 3014910"/>
                <a:gd name="connsiteY188" fmla="*/ 13547 h 668866"/>
                <a:gd name="connsiteX189" fmla="*/ 2979326 w 3014910"/>
                <a:gd name="connsiteY189" fmla="*/ 4657 h 668866"/>
                <a:gd name="connsiteX190" fmla="*/ 3010440 w 3014910"/>
                <a:gd name="connsiteY190" fmla="*/ 9102 h 668866"/>
                <a:gd name="connsiteX191" fmla="*/ 3005996 w 3014910"/>
                <a:gd name="connsiteY191" fmla="*/ 40217 h 668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3014910" h="668866">
                  <a:moveTo>
                    <a:pt x="229775" y="193252"/>
                  </a:moveTo>
                  <a:cubicBezTo>
                    <a:pt x="225965" y="200237"/>
                    <a:pt x="218345" y="204682"/>
                    <a:pt x="210725" y="204682"/>
                  </a:cubicBezTo>
                  <a:cubicBezTo>
                    <a:pt x="206915" y="204682"/>
                    <a:pt x="203105" y="204047"/>
                    <a:pt x="199930" y="201507"/>
                  </a:cubicBezTo>
                  <a:cubicBezTo>
                    <a:pt x="195485" y="198967"/>
                    <a:pt x="191040" y="196427"/>
                    <a:pt x="187230" y="194522"/>
                  </a:cubicBezTo>
                  <a:cubicBezTo>
                    <a:pt x="184690" y="193252"/>
                    <a:pt x="182785" y="191982"/>
                    <a:pt x="181515" y="190077"/>
                  </a:cubicBezTo>
                  <a:cubicBezTo>
                    <a:pt x="178975" y="189442"/>
                    <a:pt x="176435" y="188807"/>
                    <a:pt x="174530" y="187537"/>
                  </a:cubicBezTo>
                  <a:cubicBezTo>
                    <a:pt x="128175" y="162137"/>
                    <a:pt x="84995" y="141817"/>
                    <a:pt x="41815" y="124037"/>
                  </a:cubicBezTo>
                  <a:cubicBezTo>
                    <a:pt x="39275" y="122767"/>
                    <a:pt x="37370" y="121497"/>
                    <a:pt x="35465" y="120227"/>
                  </a:cubicBezTo>
                  <a:cubicBezTo>
                    <a:pt x="32925" y="120227"/>
                    <a:pt x="30385" y="119592"/>
                    <a:pt x="28480" y="118957"/>
                  </a:cubicBezTo>
                  <a:cubicBezTo>
                    <a:pt x="24035" y="117052"/>
                    <a:pt x="19590" y="115147"/>
                    <a:pt x="14510" y="113877"/>
                  </a:cubicBezTo>
                  <a:cubicBezTo>
                    <a:pt x="3080" y="109432"/>
                    <a:pt x="-2635" y="96732"/>
                    <a:pt x="1175" y="85302"/>
                  </a:cubicBezTo>
                  <a:cubicBezTo>
                    <a:pt x="5620" y="73872"/>
                    <a:pt x="18320" y="68157"/>
                    <a:pt x="29750" y="71967"/>
                  </a:cubicBezTo>
                  <a:cubicBezTo>
                    <a:pt x="34830" y="73872"/>
                    <a:pt x="39275" y="75777"/>
                    <a:pt x="43720" y="77682"/>
                  </a:cubicBezTo>
                  <a:cubicBezTo>
                    <a:pt x="46260" y="78952"/>
                    <a:pt x="48165" y="80222"/>
                    <a:pt x="50070" y="81492"/>
                  </a:cubicBezTo>
                  <a:cubicBezTo>
                    <a:pt x="52610" y="81492"/>
                    <a:pt x="55150" y="82127"/>
                    <a:pt x="57690" y="83397"/>
                  </a:cubicBezTo>
                  <a:cubicBezTo>
                    <a:pt x="102140" y="101177"/>
                    <a:pt x="147225" y="122767"/>
                    <a:pt x="194850" y="148802"/>
                  </a:cubicBezTo>
                  <a:cubicBezTo>
                    <a:pt x="197390" y="150072"/>
                    <a:pt x="199295" y="151977"/>
                    <a:pt x="200565" y="153882"/>
                  </a:cubicBezTo>
                  <a:cubicBezTo>
                    <a:pt x="203105" y="154517"/>
                    <a:pt x="205645" y="155152"/>
                    <a:pt x="207550" y="156422"/>
                  </a:cubicBezTo>
                  <a:cubicBezTo>
                    <a:pt x="211995" y="158962"/>
                    <a:pt x="216440" y="161502"/>
                    <a:pt x="220885" y="164042"/>
                  </a:cubicBezTo>
                  <a:cubicBezTo>
                    <a:pt x="232315" y="169122"/>
                    <a:pt x="236125" y="182457"/>
                    <a:pt x="229775" y="193252"/>
                  </a:cubicBezTo>
                  <a:close/>
                  <a:moveTo>
                    <a:pt x="533941" y="385022"/>
                  </a:moveTo>
                  <a:cubicBezTo>
                    <a:pt x="529495" y="392007"/>
                    <a:pt x="522511" y="395817"/>
                    <a:pt x="514891" y="395817"/>
                  </a:cubicBezTo>
                  <a:cubicBezTo>
                    <a:pt x="511080" y="395817"/>
                    <a:pt x="506636" y="394547"/>
                    <a:pt x="503461" y="392642"/>
                  </a:cubicBezTo>
                  <a:cubicBezTo>
                    <a:pt x="499015" y="390102"/>
                    <a:pt x="495205" y="387562"/>
                    <a:pt x="490761" y="384387"/>
                  </a:cubicBezTo>
                  <a:cubicBezTo>
                    <a:pt x="488220" y="383117"/>
                    <a:pt x="486315" y="381212"/>
                    <a:pt x="485045" y="379307"/>
                  </a:cubicBezTo>
                  <a:cubicBezTo>
                    <a:pt x="482505" y="378672"/>
                    <a:pt x="479965" y="378037"/>
                    <a:pt x="478061" y="376132"/>
                  </a:cubicBezTo>
                  <a:cubicBezTo>
                    <a:pt x="448215" y="357082"/>
                    <a:pt x="418370" y="338032"/>
                    <a:pt x="389795" y="319617"/>
                  </a:cubicBezTo>
                  <a:cubicBezTo>
                    <a:pt x="377095" y="311362"/>
                    <a:pt x="364395" y="303107"/>
                    <a:pt x="352330" y="294852"/>
                  </a:cubicBezTo>
                  <a:cubicBezTo>
                    <a:pt x="350425" y="293582"/>
                    <a:pt x="348520" y="291677"/>
                    <a:pt x="346615" y="289772"/>
                  </a:cubicBezTo>
                  <a:cubicBezTo>
                    <a:pt x="344075" y="289137"/>
                    <a:pt x="341536" y="288502"/>
                    <a:pt x="339630" y="286597"/>
                  </a:cubicBezTo>
                  <a:lnTo>
                    <a:pt x="326930" y="278342"/>
                  </a:lnTo>
                  <a:cubicBezTo>
                    <a:pt x="316770" y="271992"/>
                    <a:pt x="313595" y="258022"/>
                    <a:pt x="319945" y="247862"/>
                  </a:cubicBezTo>
                  <a:cubicBezTo>
                    <a:pt x="326295" y="237702"/>
                    <a:pt x="340265" y="234527"/>
                    <a:pt x="350425" y="240877"/>
                  </a:cubicBezTo>
                  <a:lnTo>
                    <a:pt x="363125" y="249132"/>
                  </a:lnTo>
                  <a:cubicBezTo>
                    <a:pt x="365030" y="250402"/>
                    <a:pt x="366936" y="252307"/>
                    <a:pt x="368840" y="254212"/>
                  </a:cubicBezTo>
                  <a:cubicBezTo>
                    <a:pt x="371380" y="254847"/>
                    <a:pt x="373920" y="255482"/>
                    <a:pt x="375825" y="257387"/>
                  </a:cubicBezTo>
                  <a:cubicBezTo>
                    <a:pt x="388525" y="265642"/>
                    <a:pt x="401225" y="273897"/>
                    <a:pt x="413925" y="282152"/>
                  </a:cubicBezTo>
                  <a:cubicBezTo>
                    <a:pt x="442500" y="300567"/>
                    <a:pt x="471711" y="319617"/>
                    <a:pt x="501555" y="338667"/>
                  </a:cubicBezTo>
                  <a:cubicBezTo>
                    <a:pt x="503461" y="339937"/>
                    <a:pt x="505365" y="341842"/>
                    <a:pt x="507270" y="343747"/>
                  </a:cubicBezTo>
                  <a:cubicBezTo>
                    <a:pt x="509811" y="344382"/>
                    <a:pt x="512350" y="345017"/>
                    <a:pt x="514255" y="346922"/>
                  </a:cubicBezTo>
                  <a:cubicBezTo>
                    <a:pt x="518700" y="349462"/>
                    <a:pt x="522511" y="352002"/>
                    <a:pt x="526956" y="354542"/>
                  </a:cubicBezTo>
                  <a:cubicBezTo>
                    <a:pt x="537116" y="360892"/>
                    <a:pt x="540291" y="374862"/>
                    <a:pt x="533941" y="385022"/>
                  </a:cubicBezTo>
                  <a:close/>
                  <a:moveTo>
                    <a:pt x="853981" y="546312"/>
                  </a:moveTo>
                  <a:cubicBezTo>
                    <a:pt x="850806" y="555202"/>
                    <a:pt x="841916" y="560282"/>
                    <a:pt x="833025" y="560282"/>
                  </a:cubicBezTo>
                  <a:cubicBezTo>
                    <a:pt x="830486" y="560282"/>
                    <a:pt x="827311" y="559647"/>
                    <a:pt x="824770" y="559012"/>
                  </a:cubicBezTo>
                  <a:cubicBezTo>
                    <a:pt x="820325" y="557107"/>
                    <a:pt x="815245" y="555202"/>
                    <a:pt x="810800" y="553297"/>
                  </a:cubicBezTo>
                  <a:cubicBezTo>
                    <a:pt x="808261" y="552027"/>
                    <a:pt x="806356" y="550757"/>
                    <a:pt x="804450" y="549487"/>
                  </a:cubicBezTo>
                  <a:cubicBezTo>
                    <a:pt x="801911" y="549487"/>
                    <a:pt x="799370" y="548852"/>
                    <a:pt x="796831" y="547582"/>
                  </a:cubicBezTo>
                  <a:cubicBezTo>
                    <a:pt x="751111" y="528532"/>
                    <a:pt x="706025" y="507577"/>
                    <a:pt x="659670" y="482812"/>
                  </a:cubicBezTo>
                  <a:cubicBezTo>
                    <a:pt x="657131" y="481542"/>
                    <a:pt x="655225" y="480272"/>
                    <a:pt x="653320" y="478367"/>
                  </a:cubicBezTo>
                  <a:cubicBezTo>
                    <a:pt x="650781" y="477732"/>
                    <a:pt x="648241" y="477097"/>
                    <a:pt x="645700" y="475827"/>
                  </a:cubicBezTo>
                  <a:cubicBezTo>
                    <a:pt x="641256" y="473287"/>
                    <a:pt x="636811" y="470747"/>
                    <a:pt x="632366" y="468842"/>
                  </a:cubicBezTo>
                  <a:cubicBezTo>
                    <a:pt x="621570" y="463127"/>
                    <a:pt x="617761" y="449792"/>
                    <a:pt x="623475" y="438997"/>
                  </a:cubicBezTo>
                  <a:cubicBezTo>
                    <a:pt x="629191" y="428202"/>
                    <a:pt x="643161" y="424392"/>
                    <a:pt x="653320" y="430107"/>
                  </a:cubicBezTo>
                  <a:cubicBezTo>
                    <a:pt x="657766" y="432647"/>
                    <a:pt x="662211" y="434552"/>
                    <a:pt x="666656" y="437092"/>
                  </a:cubicBezTo>
                  <a:cubicBezTo>
                    <a:pt x="669195" y="438362"/>
                    <a:pt x="671100" y="439632"/>
                    <a:pt x="672370" y="441537"/>
                  </a:cubicBezTo>
                  <a:cubicBezTo>
                    <a:pt x="674911" y="442172"/>
                    <a:pt x="677450" y="442807"/>
                    <a:pt x="679356" y="444077"/>
                  </a:cubicBezTo>
                  <a:cubicBezTo>
                    <a:pt x="725075" y="468207"/>
                    <a:pt x="768256" y="488527"/>
                    <a:pt x="812706" y="506942"/>
                  </a:cubicBezTo>
                  <a:cubicBezTo>
                    <a:pt x="815245" y="508212"/>
                    <a:pt x="817150" y="509482"/>
                    <a:pt x="819056" y="510752"/>
                  </a:cubicBezTo>
                  <a:cubicBezTo>
                    <a:pt x="821595" y="510752"/>
                    <a:pt x="824136" y="511387"/>
                    <a:pt x="826675" y="512657"/>
                  </a:cubicBezTo>
                  <a:cubicBezTo>
                    <a:pt x="831120" y="514562"/>
                    <a:pt x="835566" y="516467"/>
                    <a:pt x="840645" y="518372"/>
                  </a:cubicBezTo>
                  <a:cubicBezTo>
                    <a:pt x="852711" y="522182"/>
                    <a:pt x="858425" y="534882"/>
                    <a:pt x="853981" y="546312"/>
                  </a:cubicBezTo>
                  <a:close/>
                  <a:moveTo>
                    <a:pt x="1201961" y="632672"/>
                  </a:moveTo>
                  <a:cubicBezTo>
                    <a:pt x="1200056" y="643467"/>
                    <a:pt x="1191166" y="651722"/>
                    <a:pt x="1179736" y="651722"/>
                  </a:cubicBezTo>
                  <a:cubicBezTo>
                    <a:pt x="1178466" y="651722"/>
                    <a:pt x="1177831" y="651722"/>
                    <a:pt x="1176561" y="651722"/>
                  </a:cubicBezTo>
                  <a:cubicBezTo>
                    <a:pt x="1171481" y="651087"/>
                    <a:pt x="1166401" y="650452"/>
                    <a:pt x="1161320" y="649182"/>
                  </a:cubicBezTo>
                  <a:cubicBezTo>
                    <a:pt x="1158781" y="648547"/>
                    <a:pt x="1156241" y="647912"/>
                    <a:pt x="1154336" y="646642"/>
                  </a:cubicBezTo>
                  <a:cubicBezTo>
                    <a:pt x="1151795" y="647277"/>
                    <a:pt x="1149256" y="647277"/>
                    <a:pt x="1146716" y="646642"/>
                  </a:cubicBezTo>
                  <a:cubicBezTo>
                    <a:pt x="1096551" y="638387"/>
                    <a:pt x="1046386" y="628227"/>
                    <a:pt x="998125" y="615527"/>
                  </a:cubicBezTo>
                  <a:cubicBezTo>
                    <a:pt x="995586" y="614892"/>
                    <a:pt x="993045" y="613622"/>
                    <a:pt x="991141" y="612352"/>
                  </a:cubicBezTo>
                  <a:cubicBezTo>
                    <a:pt x="988600" y="612352"/>
                    <a:pt x="986061" y="612352"/>
                    <a:pt x="983520" y="611717"/>
                  </a:cubicBezTo>
                  <a:cubicBezTo>
                    <a:pt x="978441" y="610447"/>
                    <a:pt x="973995" y="609177"/>
                    <a:pt x="968916" y="607907"/>
                  </a:cubicBezTo>
                  <a:cubicBezTo>
                    <a:pt x="956850" y="604732"/>
                    <a:pt x="950500" y="592032"/>
                    <a:pt x="953675" y="580602"/>
                  </a:cubicBezTo>
                  <a:cubicBezTo>
                    <a:pt x="956850" y="569172"/>
                    <a:pt x="969550" y="562187"/>
                    <a:pt x="980981" y="565362"/>
                  </a:cubicBezTo>
                  <a:cubicBezTo>
                    <a:pt x="985425" y="566632"/>
                    <a:pt x="990506" y="567902"/>
                    <a:pt x="994950" y="569172"/>
                  </a:cubicBezTo>
                  <a:cubicBezTo>
                    <a:pt x="997491" y="569807"/>
                    <a:pt x="1000031" y="571077"/>
                    <a:pt x="1001936" y="572347"/>
                  </a:cubicBezTo>
                  <a:cubicBezTo>
                    <a:pt x="1004475" y="572347"/>
                    <a:pt x="1007016" y="572347"/>
                    <a:pt x="1009556" y="572982"/>
                  </a:cubicBezTo>
                  <a:cubicBezTo>
                    <a:pt x="1055911" y="585047"/>
                    <a:pt x="1104806" y="595207"/>
                    <a:pt x="1153701" y="603462"/>
                  </a:cubicBezTo>
                  <a:cubicBezTo>
                    <a:pt x="1156241" y="604097"/>
                    <a:pt x="1158781" y="604732"/>
                    <a:pt x="1160686" y="606002"/>
                  </a:cubicBezTo>
                  <a:cubicBezTo>
                    <a:pt x="1163226" y="605367"/>
                    <a:pt x="1165766" y="605367"/>
                    <a:pt x="1168306" y="606002"/>
                  </a:cubicBezTo>
                  <a:cubicBezTo>
                    <a:pt x="1173386" y="606637"/>
                    <a:pt x="1177831" y="607272"/>
                    <a:pt x="1182911" y="607907"/>
                  </a:cubicBezTo>
                  <a:cubicBezTo>
                    <a:pt x="1194976" y="609177"/>
                    <a:pt x="1203231" y="620607"/>
                    <a:pt x="1201961" y="632672"/>
                  </a:cubicBezTo>
                  <a:close/>
                  <a:moveTo>
                    <a:pt x="1539781" y="665057"/>
                  </a:moveTo>
                  <a:cubicBezTo>
                    <a:pt x="1534701" y="665057"/>
                    <a:pt x="1529620" y="665692"/>
                    <a:pt x="1524541" y="665692"/>
                  </a:cubicBezTo>
                  <a:cubicBezTo>
                    <a:pt x="1522001" y="665692"/>
                    <a:pt x="1519460" y="665692"/>
                    <a:pt x="1516920" y="665057"/>
                  </a:cubicBezTo>
                  <a:cubicBezTo>
                    <a:pt x="1514381" y="666327"/>
                    <a:pt x="1511841" y="666327"/>
                    <a:pt x="1509301" y="666962"/>
                  </a:cubicBezTo>
                  <a:cubicBezTo>
                    <a:pt x="1481360" y="668232"/>
                    <a:pt x="1452785" y="668867"/>
                    <a:pt x="1425481" y="668867"/>
                  </a:cubicBezTo>
                  <a:lnTo>
                    <a:pt x="1424845" y="668867"/>
                  </a:lnTo>
                  <a:cubicBezTo>
                    <a:pt x="1402620" y="668867"/>
                    <a:pt x="1379760" y="668232"/>
                    <a:pt x="1358170" y="667597"/>
                  </a:cubicBezTo>
                  <a:cubicBezTo>
                    <a:pt x="1355631" y="667597"/>
                    <a:pt x="1353091" y="666962"/>
                    <a:pt x="1350551" y="665692"/>
                  </a:cubicBezTo>
                  <a:cubicBezTo>
                    <a:pt x="1348010" y="666327"/>
                    <a:pt x="1345470" y="666962"/>
                    <a:pt x="1342931" y="666962"/>
                  </a:cubicBezTo>
                  <a:cubicBezTo>
                    <a:pt x="1337851" y="666962"/>
                    <a:pt x="1332770" y="666327"/>
                    <a:pt x="1327691" y="666327"/>
                  </a:cubicBezTo>
                  <a:cubicBezTo>
                    <a:pt x="1315626" y="665692"/>
                    <a:pt x="1306101" y="654897"/>
                    <a:pt x="1306736" y="642832"/>
                  </a:cubicBezTo>
                  <a:cubicBezTo>
                    <a:pt x="1307370" y="630767"/>
                    <a:pt x="1318166" y="621242"/>
                    <a:pt x="1330231" y="621877"/>
                  </a:cubicBezTo>
                  <a:cubicBezTo>
                    <a:pt x="1335310" y="621877"/>
                    <a:pt x="1339756" y="622512"/>
                    <a:pt x="1344835" y="622512"/>
                  </a:cubicBezTo>
                  <a:cubicBezTo>
                    <a:pt x="1347376" y="622512"/>
                    <a:pt x="1349916" y="623147"/>
                    <a:pt x="1352456" y="624417"/>
                  </a:cubicBezTo>
                  <a:cubicBezTo>
                    <a:pt x="1354995" y="623782"/>
                    <a:pt x="1357535" y="623147"/>
                    <a:pt x="1360076" y="623147"/>
                  </a:cubicBezTo>
                  <a:cubicBezTo>
                    <a:pt x="1381666" y="623782"/>
                    <a:pt x="1403891" y="624417"/>
                    <a:pt x="1426116" y="624417"/>
                  </a:cubicBezTo>
                  <a:cubicBezTo>
                    <a:pt x="1452785" y="624417"/>
                    <a:pt x="1480726" y="623782"/>
                    <a:pt x="1508031" y="622512"/>
                  </a:cubicBezTo>
                  <a:cubicBezTo>
                    <a:pt x="1510570" y="622512"/>
                    <a:pt x="1513110" y="622512"/>
                    <a:pt x="1515651" y="623147"/>
                  </a:cubicBezTo>
                  <a:cubicBezTo>
                    <a:pt x="1518191" y="622512"/>
                    <a:pt x="1520095" y="621877"/>
                    <a:pt x="1523270" y="621242"/>
                  </a:cubicBezTo>
                  <a:cubicBezTo>
                    <a:pt x="1528351" y="621242"/>
                    <a:pt x="1533431" y="620607"/>
                    <a:pt x="1537876" y="620607"/>
                  </a:cubicBezTo>
                  <a:cubicBezTo>
                    <a:pt x="1549941" y="619972"/>
                    <a:pt x="1560735" y="628862"/>
                    <a:pt x="1561370" y="641562"/>
                  </a:cubicBezTo>
                  <a:cubicBezTo>
                    <a:pt x="1561370" y="654262"/>
                    <a:pt x="1551845" y="664422"/>
                    <a:pt x="1539781" y="665057"/>
                  </a:cubicBezTo>
                  <a:close/>
                  <a:moveTo>
                    <a:pt x="1897920" y="607907"/>
                  </a:moveTo>
                  <a:cubicBezTo>
                    <a:pt x="1892841" y="609177"/>
                    <a:pt x="1888395" y="610447"/>
                    <a:pt x="1883316" y="611717"/>
                  </a:cubicBezTo>
                  <a:cubicBezTo>
                    <a:pt x="1880776" y="612352"/>
                    <a:pt x="1878235" y="612352"/>
                    <a:pt x="1875695" y="612352"/>
                  </a:cubicBezTo>
                  <a:cubicBezTo>
                    <a:pt x="1873791" y="613622"/>
                    <a:pt x="1871251" y="614892"/>
                    <a:pt x="1868710" y="615527"/>
                  </a:cubicBezTo>
                  <a:cubicBezTo>
                    <a:pt x="1819181" y="627592"/>
                    <a:pt x="1769016" y="637117"/>
                    <a:pt x="1720120" y="645372"/>
                  </a:cubicBezTo>
                  <a:cubicBezTo>
                    <a:pt x="1717581" y="646007"/>
                    <a:pt x="1715041" y="646007"/>
                    <a:pt x="1712501" y="645372"/>
                  </a:cubicBezTo>
                  <a:cubicBezTo>
                    <a:pt x="1710595" y="646642"/>
                    <a:pt x="1708056" y="647277"/>
                    <a:pt x="1705516" y="647912"/>
                  </a:cubicBezTo>
                  <a:cubicBezTo>
                    <a:pt x="1700435" y="648547"/>
                    <a:pt x="1695356" y="649182"/>
                    <a:pt x="1690276" y="650452"/>
                  </a:cubicBezTo>
                  <a:cubicBezTo>
                    <a:pt x="1689006" y="650452"/>
                    <a:pt x="1688370" y="650452"/>
                    <a:pt x="1687101" y="650452"/>
                  </a:cubicBezTo>
                  <a:cubicBezTo>
                    <a:pt x="1676306" y="650452"/>
                    <a:pt x="1666781" y="642197"/>
                    <a:pt x="1664876" y="631402"/>
                  </a:cubicBezTo>
                  <a:cubicBezTo>
                    <a:pt x="1662970" y="619337"/>
                    <a:pt x="1671226" y="607907"/>
                    <a:pt x="1683926" y="606002"/>
                  </a:cubicBezTo>
                  <a:cubicBezTo>
                    <a:pt x="1689006" y="605367"/>
                    <a:pt x="1693451" y="604732"/>
                    <a:pt x="1698531" y="604097"/>
                  </a:cubicBezTo>
                  <a:cubicBezTo>
                    <a:pt x="1701070" y="603462"/>
                    <a:pt x="1703610" y="603462"/>
                    <a:pt x="1706151" y="604097"/>
                  </a:cubicBezTo>
                  <a:cubicBezTo>
                    <a:pt x="1708056" y="602827"/>
                    <a:pt x="1710595" y="602192"/>
                    <a:pt x="1713135" y="601557"/>
                  </a:cubicBezTo>
                  <a:cubicBezTo>
                    <a:pt x="1760760" y="593937"/>
                    <a:pt x="1809656" y="583777"/>
                    <a:pt x="1858551" y="572347"/>
                  </a:cubicBezTo>
                  <a:cubicBezTo>
                    <a:pt x="1861091" y="571712"/>
                    <a:pt x="1863631" y="571712"/>
                    <a:pt x="1866170" y="571712"/>
                  </a:cubicBezTo>
                  <a:cubicBezTo>
                    <a:pt x="1868076" y="570442"/>
                    <a:pt x="1870616" y="569172"/>
                    <a:pt x="1873156" y="568537"/>
                  </a:cubicBezTo>
                  <a:cubicBezTo>
                    <a:pt x="1878235" y="567267"/>
                    <a:pt x="1882681" y="565997"/>
                    <a:pt x="1887760" y="564727"/>
                  </a:cubicBezTo>
                  <a:cubicBezTo>
                    <a:pt x="1899826" y="561552"/>
                    <a:pt x="1911891" y="569172"/>
                    <a:pt x="1915066" y="580602"/>
                  </a:cubicBezTo>
                  <a:cubicBezTo>
                    <a:pt x="1918241" y="592032"/>
                    <a:pt x="1909985" y="605367"/>
                    <a:pt x="1897920" y="607907"/>
                  </a:cubicBezTo>
                  <a:close/>
                  <a:moveTo>
                    <a:pt x="2242091" y="492337"/>
                  </a:moveTo>
                  <a:cubicBezTo>
                    <a:pt x="2237646" y="494242"/>
                    <a:pt x="2232566" y="496147"/>
                    <a:pt x="2228121" y="498052"/>
                  </a:cubicBezTo>
                  <a:cubicBezTo>
                    <a:pt x="2225581" y="499322"/>
                    <a:pt x="2223041" y="499322"/>
                    <a:pt x="2220501" y="499957"/>
                  </a:cubicBezTo>
                  <a:cubicBezTo>
                    <a:pt x="2218596" y="501862"/>
                    <a:pt x="2216691" y="503132"/>
                    <a:pt x="2214151" y="503767"/>
                  </a:cubicBezTo>
                  <a:cubicBezTo>
                    <a:pt x="2167161" y="522817"/>
                    <a:pt x="2119536" y="540597"/>
                    <a:pt x="2072545" y="556472"/>
                  </a:cubicBezTo>
                  <a:cubicBezTo>
                    <a:pt x="2070006" y="557107"/>
                    <a:pt x="2067466" y="557742"/>
                    <a:pt x="2064926" y="557742"/>
                  </a:cubicBezTo>
                  <a:cubicBezTo>
                    <a:pt x="2063020" y="559012"/>
                    <a:pt x="2060481" y="560282"/>
                    <a:pt x="2057941" y="561552"/>
                  </a:cubicBezTo>
                  <a:cubicBezTo>
                    <a:pt x="2052860" y="563457"/>
                    <a:pt x="2048416" y="564727"/>
                    <a:pt x="2043335" y="565997"/>
                  </a:cubicBezTo>
                  <a:cubicBezTo>
                    <a:pt x="2040795" y="566632"/>
                    <a:pt x="2038891" y="567267"/>
                    <a:pt x="2036351" y="567267"/>
                  </a:cubicBezTo>
                  <a:cubicBezTo>
                    <a:pt x="2026826" y="567267"/>
                    <a:pt x="2018570" y="561552"/>
                    <a:pt x="2015395" y="552027"/>
                  </a:cubicBezTo>
                  <a:cubicBezTo>
                    <a:pt x="2011585" y="540597"/>
                    <a:pt x="2017935" y="527897"/>
                    <a:pt x="2029366" y="524087"/>
                  </a:cubicBezTo>
                  <a:cubicBezTo>
                    <a:pt x="2033810" y="522817"/>
                    <a:pt x="2038891" y="520912"/>
                    <a:pt x="2043335" y="519642"/>
                  </a:cubicBezTo>
                  <a:cubicBezTo>
                    <a:pt x="2045876" y="519007"/>
                    <a:pt x="2048416" y="518372"/>
                    <a:pt x="2050956" y="518372"/>
                  </a:cubicBezTo>
                  <a:cubicBezTo>
                    <a:pt x="2052860" y="517102"/>
                    <a:pt x="2055401" y="515832"/>
                    <a:pt x="2057306" y="514562"/>
                  </a:cubicBezTo>
                  <a:cubicBezTo>
                    <a:pt x="2103026" y="498687"/>
                    <a:pt x="2150016" y="481542"/>
                    <a:pt x="2196371" y="462492"/>
                  </a:cubicBezTo>
                  <a:cubicBezTo>
                    <a:pt x="2198911" y="461222"/>
                    <a:pt x="2201451" y="461222"/>
                    <a:pt x="2203991" y="460587"/>
                  </a:cubicBezTo>
                  <a:cubicBezTo>
                    <a:pt x="2205896" y="458682"/>
                    <a:pt x="2207801" y="457412"/>
                    <a:pt x="2210341" y="456777"/>
                  </a:cubicBezTo>
                  <a:cubicBezTo>
                    <a:pt x="2214786" y="454872"/>
                    <a:pt x="2219231" y="452967"/>
                    <a:pt x="2224311" y="451062"/>
                  </a:cubicBezTo>
                  <a:cubicBezTo>
                    <a:pt x="2235741" y="446617"/>
                    <a:pt x="2248441" y="451697"/>
                    <a:pt x="2253521" y="463127"/>
                  </a:cubicBezTo>
                  <a:cubicBezTo>
                    <a:pt x="2258601" y="474557"/>
                    <a:pt x="2252886" y="487257"/>
                    <a:pt x="2242091" y="492337"/>
                  </a:cubicBezTo>
                  <a:close/>
                  <a:moveTo>
                    <a:pt x="2566576" y="331047"/>
                  </a:moveTo>
                  <a:cubicBezTo>
                    <a:pt x="2562131" y="333587"/>
                    <a:pt x="2557686" y="336127"/>
                    <a:pt x="2553241" y="338667"/>
                  </a:cubicBezTo>
                  <a:cubicBezTo>
                    <a:pt x="2550701" y="339937"/>
                    <a:pt x="2548796" y="340572"/>
                    <a:pt x="2546256" y="341207"/>
                  </a:cubicBezTo>
                  <a:cubicBezTo>
                    <a:pt x="2544351" y="343112"/>
                    <a:pt x="2542446" y="345017"/>
                    <a:pt x="2540541" y="346287"/>
                  </a:cubicBezTo>
                  <a:cubicBezTo>
                    <a:pt x="2496091" y="371052"/>
                    <a:pt x="2451006" y="394547"/>
                    <a:pt x="2407191" y="416772"/>
                  </a:cubicBezTo>
                  <a:cubicBezTo>
                    <a:pt x="2404651" y="418042"/>
                    <a:pt x="2402111" y="418677"/>
                    <a:pt x="2399571" y="418677"/>
                  </a:cubicBezTo>
                  <a:cubicBezTo>
                    <a:pt x="2397666" y="420582"/>
                    <a:pt x="2395761" y="421852"/>
                    <a:pt x="2393221" y="423122"/>
                  </a:cubicBezTo>
                  <a:lnTo>
                    <a:pt x="2379886" y="429472"/>
                  </a:lnTo>
                  <a:cubicBezTo>
                    <a:pt x="2376711" y="430742"/>
                    <a:pt x="2373536" y="432012"/>
                    <a:pt x="2370361" y="432012"/>
                  </a:cubicBezTo>
                  <a:cubicBezTo>
                    <a:pt x="2362106" y="432012"/>
                    <a:pt x="2354486" y="427567"/>
                    <a:pt x="2350041" y="419312"/>
                  </a:cubicBezTo>
                  <a:cubicBezTo>
                    <a:pt x="2344961" y="408517"/>
                    <a:pt x="2349406" y="395182"/>
                    <a:pt x="2360201" y="389467"/>
                  </a:cubicBezTo>
                  <a:lnTo>
                    <a:pt x="2373536" y="383117"/>
                  </a:lnTo>
                  <a:cubicBezTo>
                    <a:pt x="2376076" y="381847"/>
                    <a:pt x="2378616" y="381212"/>
                    <a:pt x="2380521" y="381212"/>
                  </a:cubicBezTo>
                  <a:cubicBezTo>
                    <a:pt x="2382426" y="379307"/>
                    <a:pt x="2384331" y="378037"/>
                    <a:pt x="2386871" y="376767"/>
                  </a:cubicBezTo>
                  <a:cubicBezTo>
                    <a:pt x="2430686" y="355177"/>
                    <a:pt x="2474501" y="331682"/>
                    <a:pt x="2518316" y="307552"/>
                  </a:cubicBezTo>
                  <a:cubicBezTo>
                    <a:pt x="2520856" y="306282"/>
                    <a:pt x="2522761" y="305647"/>
                    <a:pt x="2525301" y="305012"/>
                  </a:cubicBezTo>
                  <a:cubicBezTo>
                    <a:pt x="2527206" y="303107"/>
                    <a:pt x="2529111" y="301202"/>
                    <a:pt x="2531016" y="299932"/>
                  </a:cubicBezTo>
                  <a:cubicBezTo>
                    <a:pt x="2535461" y="297392"/>
                    <a:pt x="2539906" y="294852"/>
                    <a:pt x="2543716" y="292312"/>
                  </a:cubicBezTo>
                  <a:cubicBezTo>
                    <a:pt x="2554511" y="285962"/>
                    <a:pt x="2567846" y="289772"/>
                    <a:pt x="2574196" y="300567"/>
                  </a:cubicBezTo>
                  <a:cubicBezTo>
                    <a:pt x="2581181" y="311362"/>
                    <a:pt x="2577371" y="325332"/>
                    <a:pt x="2566576" y="331047"/>
                  </a:cubicBezTo>
                  <a:close/>
                  <a:moveTo>
                    <a:pt x="2872011" y="137372"/>
                  </a:moveTo>
                  <a:lnTo>
                    <a:pt x="2859311" y="146262"/>
                  </a:lnTo>
                  <a:cubicBezTo>
                    <a:pt x="2857406" y="147532"/>
                    <a:pt x="2854866" y="148802"/>
                    <a:pt x="2852326" y="149437"/>
                  </a:cubicBezTo>
                  <a:cubicBezTo>
                    <a:pt x="2851056" y="151342"/>
                    <a:pt x="2849151" y="153247"/>
                    <a:pt x="2846611" y="154517"/>
                  </a:cubicBezTo>
                  <a:cubicBezTo>
                    <a:pt x="2804701" y="183092"/>
                    <a:pt x="2762791" y="211032"/>
                    <a:pt x="2720881" y="237702"/>
                  </a:cubicBezTo>
                  <a:cubicBezTo>
                    <a:pt x="2718341" y="238972"/>
                    <a:pt x="2716436" y="240242"/>
                    <a:pt x="2713896" y="240877"/>
                  </a:cubicBezTo>
                  <a:cubicBezTo>
                    <a:pt x="2712626" y="242782"/>
                    <a:pt x="2710721" y="244687"/>
                    <a:pt x="2708181" y="245957"/>
                  </a:cubicBezTo>
                  <a:lnTo>
                    <a:pt x="2695481" y="254212"/>
                  </a:lnTo>
                  <a:cubicBezTo>
                    <a:pt x="2691671" y="256752"/>
                    <a:pt x="2687861" y="257387"/>
                    <a:pt x="2683416" y="257387"/>
                  </a:cubicBezTo>
                  <a:cubicBezTo>
                    <a:pt x="2675796" y="257387"/>
                    <a:pt x="2668811" y="253577"/>
                    <a:pt x="2664366" y="247227"/>
                  </a:cubicBezTo>
                  <a:cubicBezTo>
                    <a:pt x="2658016" y="237067"/>
                    <a:pt x="2661191" y="223097"/>
                    <a:pt x="2671351" y="216747"/>
                  </a:cubicBezTo>
                  <a:lnTo>
                    <a:pt x="2684051" y="208492"/>
                  </a:lnTo>
                  <a:cubicBezTo>
                    <a:pt x="2685956" y="207222"/>
                    <a:pt x="2688496" y="205952"/>
                    <a:pt x="2691036" y="205317"/>
                  </a:cubicBezTo>
                  <a:cubicBezTo>
                    <a:pt x="2692306" y="203412"/>
                    <a:pt x="2694211" y="201507"/>
                    <a:pt x="2696751" y="200237"/>
                  </a:cubicBezTo>
                  <a:cubicBezTo>
                    <a:pt x="2738026" y="174202"/>
                    <a:pt x="2779936" y="146262"/>
                    <a:pt x="2821211" y="117687"/>
                  </a:cubicBezTo>
                  <a:cubicBezTo>
                    <a:pt x="2823116" y="116417"/>
                    <a:pt x="2825656" y="115147"/>
                    <a:pt x="2828196" y="114512"/>
                  </a:cubicBezTo>
                  <a:cubicBezTo>
                    <a:pt x="2829466" y="112607"/>
                    <a:pt x="2831371" y="110702"/>
                    <a:pt x="2833911" y="109432"/>
                  </a:cubicBezTo>
                  <a:lnTo>
                    <a:pt x="2845976" y="101177"/>
                  </a:lnTo>
                  <a:cubicBezTo>
                    <a:pt x="2856136" y="94192"/>
                    <a:pt x="2870106" y="96732"/>
                    <a:pt x="2877091" y="106892"/>
                  </a:cubicBezTo>
                  <a:cubicBezTo>
                    <a:pt x="2884711" y="116417"/>
                    <a:pt x="2882171" y="130387"/>
                    <a:pt x="2872011" y="137372"/>
                  </a:cubicBezTo>
                  <a:close/>
                  <a:moveTo>
                    <a:pt x="3005996" y="40217"/>
                  </a:moveTo>
                  <a:lnTo>
                    <a:pt x="2993931" y="49107"/>
                  </a:lnTo>
                  <a:cubicBezTo>
                    <a:pt x="2990121" y="52282"/>
                    <a:pt x="2985040" y="53552"/>
                    <a:pt x="2980596" y="53552"/>
                  </a:cubicBezTo>
                  <a:cubicBezTo>
                    <a:pt x="2973611" y="53552"/>
                    <a:pt x="2967261" y="50377"/>
                    <a:pt x="2962815" y="44662"/>
                  </a:cubicBezTo>
                  <a:cubicBezTo>
                    <a:pt x="2955196" y="35137"/>
                    <a:pt x="2957736" y="21167"/>
                    <a:pt x="2967261" y="13547"/>
                  </a:cubicBezTo>
                  <a:lnTo>
                    <a:pt x="2979326" y="4657"/>
                  </a:lnTo>
                  <a:cubicBezTo>
                    <a:pt x="2988851" y="-2963"/>
                    <a:pt x="3002821" y="-1058"/>
                    <a:pt x="3010440" y="9102"/>
                  </a:cubicBezTo>
                  <a:cubicBezTo>
                    <a:pt x="3018061" y="18627"/>
                    <a:pt x="3015521" y="32597"/>
                    <a:pt x="3005996" y="40217"/>
                  </a:cubicBezTo>
                  <a:close/>
                </a:path>
              </a:pathLst>
            </a:custGeom>
            <a:grpFill/>
            <a:ln w="635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98404BE8-1156-C2E5-4F39-3228CC6F9280}"/>
                </a:ext>
              </a:extLst>
            </p:cNvPr>
            <p:cNvSpPr/>
            <p:nvPr/>
          </p:nvSpPr>
          <p:spPr>
            <a:xfrm>
              <a:off x="1965831" y="4287601"/>
              <a:ext cx="249813" cy="86278"/>
            </a:xfrm>
            <a:custGeom>
              <a:avLst/>
              <a:gdLst>
                <a:gd name="connsiteX0" fmla="*/ 223014 w 249813"/>
                <a:gd name="connsiteY0" fmla="*/ 554 h 86278"/>
                <a:gd name="connsiteX1" fmla="*/ 208409 w 249813"/>
                <a:gd name="connsiteY1" fmla="*/ 4364 h 86278"/>
                <a:gd name="connsiteX2" fmla="*/ 201424 w 249813"/>
                <a:gd name="connsiteY2" fmla="*/ 7539 h 86278"/>
                <a:gd name="connsiteX3" fmla="*/ 193804 w 249813"/>
                <a:gd name="connsiteY3" fmla="*/ 8174 h 86278"/>
                <a:gd name="connsiteX4" fmla="*/ 48389 w 249813"/>
                <a:gd name="connsiteY4" fmla="*/ 37384 h 86278"/>
                <a:gd name="connsiteX5" fmla="*/ 41404 w 249813"/>
                <a:gd name="connsiteY5" fmla="*/ 39924 h 86278"/>
                <a:gd name="connsiteX6" fmla="*/ 33784 w 249813"/>
                <a:gd name="connsiteY6" fmla="*/ 39924 h 86278"/>
                <a:gd name="connsiteX7" fmla="*/ 19179 w 249813"/>
                <a:gd name="connsiteY7" fmla="*/ 41829 h 86278"/>
                <a:gd name="connsiteX8" fmla="*/ 129 w 249813"/>
                <a:gd name="connsiteY8" fmla="*/ 67229 h 86278"/>
                <a:gd name="connsiteX9" fmla="*/ 22354 w 249813"/>
                <a:gd name="connsiteY9" fmla="*/ 86279 h 86278"/>
                <a:gd name="connsiteX10" fmla="*/ 25529 w 249813"/>
                <a:gd name="connsiteY10" fmla="*/ 86279 h 86278"/>
                <a:gd name="connsiteX11" fmla="*/ 40769 w 249813"/>
                <a:gd name="connsiteY11" fmla="*/ 83739 h 86278"/>
                <a:gd name="connsiteX12" fmla="*/ 47754 w 249813"/>
                <a:gd name="connsiteY12" fmla="*/ 81199 h 86278"/>
                <a:gd name="connsiteX13" fmla="*/ 55374 w 249813"/>
                <a:gd name="connsiteY13" fmla="*/ 81199 h 86278"/>
                <a:gd name="connsiteX14" fmla="*/ 203964 w 249813"/>
                <a:gd name="connsiteY14" fmla="*/ 51354 h 86278"/>
                <a:gd name="connsiteX15" fmla="*/ 210949 w 249813"/>
                <a:gd name="connsiteY15" fmla="*/ 48179 h 86278"/>
                <a:gd name="connsiteX16" fmla="*/ 218569 w 249813"/>
                <a:gd name="connsiteY16" fmla="*/ 47544 h 86278"/>
                <a:gd name="connsiteX17" fmla="*/ 233174 w 249813"/>
                <a:gd name="connsiteY17" fmla="*/ 43734 h 86278"/>
                <a:gd name="connsiteX18" fmla="*/ 249049 w 249813"/>
                <a:gd name="connsiteY18" fmla="*/ 16429 h 86278"/>
                <a:gd name="connsiteX19" fmla="*/ 223014 w 249813"/>
                <a:gd name="connsiteY19" fmla="*/ 554 h 8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813" h="86278">
                  <a:moveTo>
                    <a:pt x="223014" y="554"/>
                  </a:moveTo>
                  <a:cubicBezTo>
                    <a:pt x="217934" y="1824"/>
                    <a:pt x="213489" y="3094"/>
                    <a:pt x="208409" y="4364"/>
                  </a:cubicBezTo>
                  <a:cubicBezTo>
                    <a:pt x="205869" y="4999"/>
                    <a:pt x="203329" y="6269"/>
                    <a:pt x="201424" y="7539"/>
                  </a:cubicBezTo>
                  <a:cubicBezTo>
                    <a:pt x="198884" y="7539"/>
                    <a:pt x="196344" y="7539"/>
                    <a:pt x="193804" y="8174"/>
                  </a:cubicBezTo>
                  <a:cubicBezTo>
                    <a:pt x="145544" y="19604"/>
                    <a:pt x="96649" y="29129"/>
                    <a:pt x="48389" y="37384"/>
                  </a:cubicBezTo>
                  <a:cubicBezTo>
                    <a:pt x="45849" y="38019"/>
                    <a:pt x="43309" y="38654"/>
                    <a:pt x="41404" y="39924"/>
                  </a:cubicBezTo>
                  <a:cubicBezTo>
                    <a:pt x="38864" y="39289"/>
                    <a:pt x="36324" y="39289"/>
                    <a:pt x="33784" y="39924"/>
                  </a:cubicBezTo>
                  <a:cubicBezTo>
                    <a:pt x="28704" y="40559"/>
                    <a:pt x="24259" y="41194"/>
                    <a:pt x="19179" y="41829"/>
                  </a:cubicBezTo>
                  <a:cubicBezTo>
                    <a:pt x="7114" y="43734"/>
                    <a:pt x="-1141" y="55164"/>
                    <a:pt x="129" y="67229"/>
                  </a:cubicBezTo>
                  <a:cubicBezTo>
                    <a:pt x="2034" y="78024"/>
                    <a:pt x="10924" y="86279"/>
                    <a:pt x="22354" y="86279"/>
                  </a:cubicBezTo>
                  <a:cubicBezTo>
                    <a:pt x="23624" y="86279"/>
                    <a:pt x="24259" y="86279"/>
                    <a:pt x="25529" y="86279"/>
                  </a:cubicBezTo>
                  <a:cubicBezTo>
                    <a:pt x="30609" y="85644"/>
                    <a:pt x="35689" y="85009"/>
                    <a:pt x="40769" y="83739"/>
                  </a:cubicBezTo>
                  <a:cubicBezTo>
                    <a:pt x="43309" y="83104"/>
                    <a:pt x="45849" y="82469"/>
                    <a:pt x="47754" y="81199"/>
                  </a:cubicBezTo>
                  <a:cubicBezTo>
                    <a:pt x="50294" y="81834"/>
                    <a:pt x="52834" y="81834"/>
                    <a:pt x="55374" y="81199"/>
                  </a:cubicBezTo>
                  <a:cubicBezTo>
                    <a:pt x="104269" y="73579"/>
                    <a:pt x="154434" y="63419"/>
                    <a:pt x="203964" y="51354"/>
                  </a:cubicBezTo>
                  <a:cubicBezTo>
                    <a:pt x="206504" y="50719"/>
                    <a:pt x="209044" y="49449"/>
                    <a:pt x="210949" y="48179"/>
                  </a:cubicBezTo>
                  <a:cubicBezTo>
                    <a:pt x="213489" y="48179"/>
                    <a:pt x="216029" y="48179"/>
                    <a:pt x="218569" y="47544"/>
                  </a:cubicBezTo>
                  <a:cubicBezTo>
                    <a:pt x="223649" y="46274"/>
                    <a:pt x="228094" y="45004"/>
                    <a:pt x="233174" y="43734"/>
                  </a:cubicBezTo>
                  <a:cubicBezTo>
                    <a:pt x="245239" y="40559"/>
                    <a:pt x="252224" y="28494"/>
                    <a:pt x="249049" y="16429"/>
                  </a:cubicBezTo>
                  <a:cubicBezTo>
                    <a:pt x="245874" y="4364"/>
                    <a:pt x="235079" y="-1986"/>
                    <a:pt x="223014" y="554"/>
                  </a:cubicBezTo>
                  <a:close/>
                </a:path>
              </a:pathLst>
            </a:custGeom>
            <a:grpFill/>
            <a:ln w="6350"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8D6664FA-7C0E-BBEE-74B0-3FCDD931DEC6}"/>
                </a:ext>
              </a:extLst>
            </p:cNvPr>
            <p:cNvSpPr/>
            <p:nvPr/>
          </p:nvSpPr>
          <p:spPr>
            <a:xfrm>
              <a:off x="2650021" y="4013293"/>
              <a:ext cx="230244" cy="142781"/>
            </a:xfrm>
            <a:custGeom>
              <a:avLst/>
              <a:gdLst>
                <a:gd name="connsiteX0" fmla="*/ 196049 w 230244"/>
                <a:gd name="connsiteY0" fmla="*/ 3081 h 142781"/>
                <a:gd name="connsiteX1" fmla="*/ 183349 w 230244"/>
                <a:gd name="connsiteY1" fmla="*/ 10701 h 142781"/>
                <a:gd name="connsiteX2" fmla="*/ 177633 w 230244"/>
                <a:gd name="connsiteY2" fmla="*/ 15781 h 142781"/>
                <a:gd name="connsiteX3" fmla="*/ 170649 w 230244"/>
                <a:gd name="connsiteY3" fmla="*/ 18322 h 142781"/>
                <a:gd name="connsiteX4" fmla="*/ 39204 w 230244"/>
                <a:gd name="connsiteY4" fmla="*/ 87536 h 142781"/>
                <a:gd name="connsiteX5" fmla="*/ 32854 w 230244"/>
                <a:gd name="connsiteY5" fmla="*/ 91981 h 142781"/>
                <a:gd name="connsiteX6" fmla="*/ 25868 w 230244"/>
                <a:gd name="connsiteY6" fmla="*/ 93886 h 142781"/>
                <a:gd name="connsiteX7" fmla="*/ 12533 w 230244"/>
                <a:gd name="connsiteY7" fmla="*/ 100236 h 142781"/>
                <a:gd name="connsiteX8" fmla="*/ 2374 w 230244"/>
                <a:gd name="connsiteY8" fmla="*/ 130081 h 142781"/>
                <a:gd name="connsiteX9" fmla="*/ 22693 w 230244"/>
                <a:gd name="connsiteY9" fmla="*/ 142781 h 142781"/>
                <a:gd name="connsiteX10" fmla="*/ 32218 w 230244"/>
                <a:gd name="connsiteY10" fmla="*/ 140241 h 142781"/>
                <a:gd name="connsiteX11" fmla="*/ 45554 w 230244"/>
                <a:gd name="connsiteY11" fmla="*/ 133891 h 142781"/>
                <a:gd name="connsiteX12" fmla="*/ 51904 w 230244"/>
                <a:gd name="connsiteY12" fmla="*/ 129447 h 142781"/>
                <a:gd name="connsiteX13" fmla="*/ 59524 w 230244"/>
                <a:gd name="connsiteY13" fmla="*/ 127541 h 142781"/>
                <a:gd name="connsiteX14" fmla="*/ 192874 w 230244"/>
                <a:gd name="connsiteY14" fmla="*/ 57056 h 142781"/>
                <a:gd name="connsiteX15" fmla="*/ 198589 w 230244"/>
                <a:gd name="connsiteY15" fmla="*/ 51976 h 142781"/>
                <a:gd name="connsiteX16" fmla="*/ 205574 w 230244"/>
                <a:gd name="connsiteY16" fmla="*/ 49436 h 142781"/>
                <a:gd name="connsiteX17" fmla="*/ 218908 w 230244"/>
                <a:gd name="connsiteY17" fmla="*/ 41816 h 142781"/>
                <a:gd name="connsiteX18" fmla="*/ 227164 w 230244"/>
                <a:gd name="connsiteY18" fmla="*/ 11336 h 142781"/>
                <a:gd name="connsiteX19" fmla="*/ 196049 w 230244"/>
                <a:gd name="connsiteY19" fmla="*/ 3081 h 142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0244" h="142781">
                  <a:moveTo>
                    <a:pt x="196049" y="3081"/>
                  </a:moveTo>
                  <a:cubicBezTo>
                    <a:pt x="191604" y="5622"/>
                    <a:pt x="187158" y="8161"/>
                    <a:pt x="183349" y="10701"/>
                  </a:cubicBezTo>
                  <a:cubicBezTo>
                    <a:pt x="180808" y="11972"/>
                    <a:pt x="178904" y="13876"/>
                    <a:pt x="177633" y="15781"/>
                  </a:cubicBezTo>
                  <a:cubicBezTo>
                    <a:pt x="175093" y="16416"/>
                    <a:pt x="172554" y="17051"/>
                    <a:pt x="170649" y="18322"/>
                  </a:cubicBezTo>
                  <a:cubicBezTo>
                    <a:pt x="126833" y="42451"/>
                    <a:pt x="82383" y="65947"/>
                    <a:pt x="39204" y="87536"/>
                  </a:cubicBezTo>
                  <a:cubicBezTo>
                    <a:pt x="36664" y="88806"/>
                    <a:pt x="34758" y="90076"/>
                    <a:pt x="32854" y="91981"/>
                  </a:cubicBezTo>
                  <a:cubicBezTo>
                    <a:pt x="30314" y="91981"/>
                    <a:pt x="27774" y="93251"/>
                    <a:pt x="25868" y="93886"/>
                  </a:cubicBezTo>
                  <a:lnTo>
                    <a:pt x="12533" y="100236"/>
                  </a:lnTo>
                  <a:cubicBezTo>
                    <a:pt x="1739" y="105316"/>
                    <a:pt x="-3342" y="118651"/>
                    <a:pt x="2374" y="130081"/>
                  </a:cubicBezTo>
                  <a:cubicBezTo>
                    <a:pt x="6183" y="137701"/>
                    <a:pt x="14439" y="142781"/>
                    <a:pt x="22693" y="142781"/>
                  </a:cubicBezTo>
                  <a:cubicBezTo>
                    <a:pt x="25868" y="142781"/>
                    <a:pt x="29043" y="142147"/>
                    <a:pt x="32218" y="140241"/>
                  </a:cubicBezTo>
                  <a:lnTo>
                    <a:pt x="45554" y="133891"/>
                  </a:lnTo>
                  <a:cubicBezTo>
                    <a:pt x="48093" y="132622"/>
                    <a:pt x="49999" y="131351"/>
                    <a:pt x="51904" y="129447"/>
                  </a:cubicBezTo>
                  <a:cubicBezTo>
                    <a:pt x="54443" y="129447"/>
                    <a:pt x="56983" y="128176"/>
                    <a:pt x="59524" y="127541"/>
                  </a:cubicBezTo>
                  <a:cubicBezTo>
                    <a:pt x="103974" y="105316"/>
                    <a:pt x="148424" y="81822"/>
                    <a:pt x="192874" y="57056"/>
                  </a:cubicBezTo>
                  <a:cubicBezTo>
                    <a:pt x="195414" y="55786"/>
                    <a:pt x="197318" y="53881"/>
                    <a:pt x="198589" y="51976"/>
                  </a:cubicBezTo>
                  <a:cubicBezTo>
                    <a:pt x="201129" y="51341"/>
                    <a:pt x="203668" y="50706"/>
                    <a:pt x="205574" y="49436"/>
                  </a:cubicBezTo>
                  <a:cubicBezTo>
                    <a:pt x="210018" y="46897"/>
                    <a:pt x="214464" y="44356"/>
                    <a:pt x="218908" y="41816"/>
                  </a:cubicBezTo>
                  <a:cubicBezTo>
                    <a:pt x="229704" y="35466"/>
                    <a:pt x="233514" y="22131"/>
                    <a:pt x="227164" y="11336"/>
                  </a:cubicBezTo>
                  <a:cubicBezTo>
                    <a:pt x="220814" y="541"/>
                    <a:pt x="206843" y="-3269"/>
                    <a:pt x="196049" y="3081"/>
                  </a:cubicBezTo>
                  <a:close/>
                </a:path>
              </a:pathLst>
            </a:custGeom>
            <a:grpFill/>
            <a:ln w="6350"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C039E8E0-2F89-9DE1-E34C-E768F776B3B2}"/>
                </a:ext>
              </a:extLst>
            </p:cNvPr>
            <p:cNvSpPr/>
            <p:nvPr/>
          </p:nvSpPr>
          <p:spPr>
            <a:xfrm>
              <a:off x="2316642" y="4172891"/>
              <a:ext cx="241466" cy="117803"/>
            </a:xfrm>
            <a:custGeom>
              <a:avLst/>
              <a:gdLst>
                <a:gd name="connsiteX0" fmla="*/ 210023 w 241466"/>
                <a:gd name="connsiteY0" fmla="*/ 1599 h 117803"/>
                <a:gd name="connsiteX1" fmla="*/ 196053 w 241466"/>
                <a:gd name="connsiteY1" fmla="*/ 7313 h 117803"/>
                <a:gd name="connsiteX2" fmla="*/ 189703 w 241466"/>
                <a:gd name="connsiteY2" fmla="*/ 11124 h 117803"/>
                <a:gd name="connsiteX3" fmla="*/ 182083 w 241466"/>
                <a:gd name="connsiteY3" fmla="*/ 13029 h 117803"/>
                <a:gd name="connsiteX4" fmla="*/ 43018 w 241466"/>
                <a:gd name="connsiteY4" fmla="*/ 65099 h 117803"/>
                <a:gd name="connsiteX5" fmla="*/ 36668 w 241466"/>
                <a:gd name="connsiteY5" fmla="*/ 68909 h 117803"/>
                <a:gd name="connsiteX6" fmla="*/ 29048 w 241466"/>
                <a:gd name="connsiteY6" fmla="*/ 70179 h 117803"/>
                <a:gd name="connsiteX7" fmla="*/ 15078 w 241466"/>
                <a:gd name="connsiteY7" fmla="*/ 74624 h 117803"/>
                <a:gd name="connsiteX8" fmla="*/ 1108 w 241466"/>
                <a:gd name="connsiteY8" fmla="*/ 102563 h 117803"/>
                <a:gd name="connsiteX9" fmla="*/ 22063 w 241466"/>
                <a:gd name="connsiteY9" fmla="*/ 117804 h 117803"/>
                <a:gd name="connsiteX10" fmla="*/ 29048 w 241466"/>
                <a:gd name="connsiteY10" fmla="*/ 116534 h 117803"/>
                <a:gd name="connsiteX11" fmla="*/ 43653 w 241466"/>
                <a:gd name="connsiteY11" fmla="*/ 112088 h 117803"/>
                <a:gd name="connsiteX12" fmla="*/ 50638 w 241466"/>
                <a:gd name="connsiteY12" fmla="*/ 108279 h 117803"/>
                <a:gd name="connsiteX13" fmla="*/ 58258 w 241466"/>
                <a:gd name="connsiteY13" fmla="*/ 107009 h 117803"/>
                <a:gd name="connsiteX14" fmla="*/ 199863 w 241466"/>
                <a:gd name="connsiteY14" fmla="*/ 54304 h 117803"/>
                <a:gd name="connsiteX15" fmla="*/ 206213 w 241466"/>
                <a:gd name="connsiteY15" fmla="*/ 50493 h 117803"/>
                <a:gd name="connsiteX16" fmla="*/ 213833 w 241466"/>
                <a:gd name="connsiteY16" fmla="*/ 48588 h 117803"/>
                <a:gd name="connsiteX17" fmla="*/ 227803 w 241466"/>
                <a:gd name="connsiteY17" fmla="*/ 42874 h 117803"/>
                <a:gd name="connsiteX18" fmla="*/ 239868 w 241466"/>
                <a:gd name="connsiteY18" fmla="*/ 13663 h 117803"/>
                <a:gd name="connsiteX19" fmla="*/ 210023 w 241466"/>
                <a:gd name="connsiteY19" fmla="*/ 1599 h 11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1466" h="117803">
                  <a:moveTo>
                    <a:pt x="210023" y="1599"/>
                  </a:moveTo>
                  <a:cubicBezTo>
                    <a:pt x="205578" y="3504"/>
                    <a:pt x="201133" y="5409"/>
                    <a:pt x="196053" y="7313"/>
                  </a:cubicBezTo>
                  <a:cubicBezTo>
                    <a:pt x="193513" y="8584"/>
                    <a:pt x="191608" y="9854"/>
                    <a:pt x="189703" y="11124"/>
                  </a:cubicBezTo>
                  <a:cubicBezTo>
                    <a:pt x="187163" y="11124"/>
                    <a:pt x="184623" y="11759"/>
                    <a:pt x="182083" y="13029"/>
                  </a:cubicBezTo>
                  <a:cubicBezTo>
                    <a:pt x="135728" y="32079"/>
                    <a:pt x="88738" y="49224"/>
                    <a:pt x="43018" y="65099"/>
                  </a:cubicBezTo>
                  <a:cubicBezTo>
                    <a:pt x="40478" y="65734"/>
                    <a:pt x="38573" y="67004"/>
                    <a:pt x="36668" y="68909"/>
                  </a:cubicBezTo>
                  <a:cubicBezTo>
                    <a:pt x="34128" y="68909"/>
                    <a:pt x="31588" y="68909"/>
                    <a:pt x="29048" y="70179"/>
                  </a:cubicBezTo>
                  <a:cubicBezTo>
                    <a:pt x="24603" y="71449"/>
                    <a:pt x="19523" y="73354"/>
                    <a:pt x="15078" y="74624"/>
                  </a:cubicBezTo>
                  <a:cubicBezTo>
                    <a:pt x="3648" y="78434"/>
                    <a:pt x="-2702" y="91134"/>
                    <a:pt x="1108" y="102563"/>
                  </a:cubicBezTo>
                  <a:cubicBezTo>
                    <a:pt x="4283" y="112088"/>
                    <a:pt x="13173" y="117804"/>
                    <a:pt x="22063" y="117804"/>
                  </a:cubicBezTo>
                  <a:cubicBezTo>
                    <a:pt x="24603" y="117804"/>
                    <a:pt x="26508" y="117168"/>
                    <a:pt x="29048" y="116534"/>
                  </a:cubicBezTo>
                  <a:cubicBezTo>
                    <a:pt x="34128" y="115263"/>
                    <a:pt x="38573" y="113359"/>
                    <a:pt x="43653" y="112088"/>
                  </a:cubicBezTo>
                  <a:cubicBezTo>
                    <a:pt x="46193" y="111454"/>
                    <a:pt x="48733" y="110184"/>
                    <a:pt x="50638" y="108279"/>
                  </a:cubicBezTo>
                  <a:cubicBezTo>
                    <a:pt x="53178" y="108279"/>
                    <a:pt x="55718" y="107643"/>
                    <a:pt x="58258" y="107009"/>
                  </a:cubicBezTo>
                  <a:cubicBezTo>
                    <a:pt x="105248" y="91134"/>
                    <a:pt x="152873" y="73354"/>
                    <a:pt x="199863" y="54304"/>
                  </a:cubicBezTo>
                  <a:cubicBezTo>
                    <a:pt x="202403" y="53034"/>
                    <a:pt x="204308" y="51763"/>
                    <a:pt x="206213" y="50493"/>
                  </a:cubicBezTo>
                  <a:cubicBezTo>
                    <a:pt x="208753" y="50493"/>
                    <a:pt x="211293" y="49859"/>
                    <a:pt x="213833" y="48588"/>
                  </a:cubicBezTo>
                  <a:cubicBezTo>
                    <a:pt x="218278" y="46684"/>
                    <a:pt x="223358" y="44779"/>
                    <a:pt x="227803" y="42874"/>
                  </a:cubicBezTo>
                  <a:cubicBezTo>
                    <a:pt x="239233" y="38429"/>
                    <a:pt x="244313" y="25093"/>
                    <a:pt x="239868" y="13663"/>
                  </a:cubicBezTo>
                  <a:cubicBezTo>
                    <a:pt x="234153" y="2234"/>
                    <a:pt x="220818" y="-2846"/>
                    <a:pt x="210023" y="1599"/>
                  </a:cubicBezTo>
                  <a:close/>
                </a:path>
              </a:pathLst>
            </a:custGeom>
            <a:grpFill/>
            <a:ln w="6350"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610BF62F-D28E-5B5C-B5BC-2E2BC7795855}"/>
                </a:ext>
              </a:extLst>
            </p:cNvPr>
            <p:cNvSpPr/>
            <p:nvPr/>
          </p:nvSpPr>
          <p:spPr>
            <a:xfrm>
              <a:off x="3260064" y="3723428"/>
              <a:ext cx="56565" cy="53551"/>
            </a:xfrm>
            <a:custGeom>
              <a:avLst/>
              <a:gdLst>
                <a:gd name="connsiteX0" fmla="*/ 20980 w 56565"/>
                <a:gd name="connsiteY0" fmla="*/ 4657 h 53551"/>
                <a:gd name="connsiteX1" fmla="*/ 8915 w 56565"/>
                <a:gd name="connsiteY1" fmla="*/ 13547 h 53551"/>
                <a:gd name="connsiteX2" fmla="*/ 4470 w 56565"/>
                <a:gd name="connsiteY2" fmla="*/ 44662 h 53551"/>
                <a:gd name="connsiteX3" fmla="*/ 22251 w 56565"/>
                <a:gd name="connsiteY3" fmla="*/ 53552 h 53551"/>
                <a:gd name="connsiteX4" fmla="*/ 35585 w 56565"/>
                <a:gd name="connsiteY4" fmla="*/ 49107 h 53551"/>
                <a:gd name="connsiteX5" fmla="*/ 47651 w 56565"/>
                <a:gd name="connsiteY5" fmla="*/ 40217 h 53551"/>
                <a:gd name="connsiteX6" fmla="*/ 52095 w 56565"/>
                <a:gd name="connsiteY6" fmla="*/ 9102 h 53551"/>
                <a:gd name="connsiteX7" fmla="*/ 20980 w 56565"/>
                <a:gd name="connsiteY7" fmla="*/ 4657 h 5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 h="53551">
                  <a:moveTo>
                    <a:pt x="20980" y="4657"/>
                  </a:moveTo>
                  <a:lnTo>
                    <a:pt x="8915" y="13547"/>
                  </a:lnTo>
                  <a:cubicBezTo>
                    <a:pt x="-610" y="21167"/>
                    <a:pt x="-3149" y="35137"/>
                    <a:pt x="4470" y="44662"/>
                  </a:cubicBezTo>
                  <a:cubicBezTo>
                    <a:pt x="8915" y="50377"/>
                    <a:pt x="15265" y="53552"/>
                    <a:pt x="22251" y="53552"/>
                  </a:cubicBezTo>
                  <a:cubicBezTo>
                    <a:pt x="26695" y="53552"/>
                    <a:pt x="31776" y="52282"/>
                    <a:pt x="35585" y="49107"/>
                  </a:cubicBezTo>
                  <a:lnTo>
                    <a:pt x="47651" y="40217"/>
                  </a:lnTo>
                  <a:cubicBezTo>
                    <a:pt x="57176" y="32597"/>
                    <a:pt x="59715" y="18627"/>
                    <a:pt x="52095" y="9102"/>
                  </a:cubicBezTo>
                  <a:cubicBezTo>
                    <a:pt x="44476" y="-1058"/>
                    <a:pt x="30505" y="-2963"/>
                    <a:pt x="20980" y="4657"/>
                  </a:cubicBezTo>
                  <a:close/>
                </a:path>
              </a:pathLst>
            </a:custGeom>
            <a:grpFill/>
            <a:ln w="6350"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465B121C-50D6-9D6D-157F-57E5B9308350}"/>
                </a:ext>
              </a:extLst>
            </p:cNvPr>
            <p:cNvSpPr/>
            <p:nvPr/>
          </p:nvSpPr>
          <p:spPr>
            <a:xfrm>
              <a:off x="2963444" y="3820627"/>
              <a:ext cx="220577" cy="160187"/>
            </a:xfrm>
            <a:custGeom>
              <a:avLst/>
              <a:gdLst>
                <a:gd name="connsiteX0" fmla="*/ 184886 w 220577"/>
                <a:gd name="connsiteY0" fmla="*/ 3977 h 160187"/>
                <a:gd name="connsiteX1" fmla="*/ 172821 w 220577"/>
                <a:gd name="connsiteY1" fmla="*/ 12232 h 160187"/>
                <a:gd name="connsiteX2" fmla="*/ 167106 w 220577"/>
                <a:gd name="connsiteY2" fmla="*/ 17312 h 160187"/>
                <a:gd name="connsiteX3" fmla="*/ 160121 w 220577"/>
                <a:gd name="connsiteY3" fmla="*/ 20487 h 160187"/>
                <a:gd name="connsiteX4" fmla="*/ 35661 w 220577"/>
                <a:gd name="connsiteY4" fmla="*/ 103037 h 160187"/>
                <a:gd name="connsiteX5" fmla="*/ 29946 w 220577"/>
                <a:gd name="connsiteY5" fmla="*/ 108117 h 160187"/>
                <a:gd name="connsiteX6" fmla="*/ 22961 w 220577"/>
                <a:gd name="connsiteY6" fmla="*/ 111292 h 160187"/>
                <a:gd name="connsiteX7" fmla="*/ 10261 w 220577"/>
                <a:gd name="connsiteY7" fmla="*/ 119547 h 160187"/>
                <a:gd name="connsiteX8" fmla="*/ 3276 w 220577"/>
                <a:gd name="connsiteY8" fmla="*/ 150027 h 160187"/>
                <a:gd name="connsiteX9" fmla="*/ 22326 w 220577"/>
                <a:gd name="connsiteY9" fmla="*/ 160187 h 160187"/>
                <a:gd name="connsiteX10" fmla="*/ 34391 w 220577"/>
                <a:gd name="connsiteY10" fmla="*/ 157012 h 160187"/>
                <a:gd name="connsiteX11" fmla="*/ 47091 w 220577"/>
                <a:gd name="connsiteY11" fmla="*/ 148757 h 160187"/>
                <a:gd name="connsiteX12" fmla="*/ 52806 w 220577"/>
                <a:gd name="connsiteY12" fmla="*/ 143677 h 160187"/>
                <a:gd name="connsiteX13" fmla="*/ 59791 w 220577"/>
                <a:gd name="connsiteY13" fmla="*/ 140502 h 160187"/>
                <a:gd name="connsiteX14" fmla="*/ 185521 w 220577"/>
                <a:gd name="connsiteY14" fmla="*/ 57317 h 160187"/>
                <a:gd name="connsiteX15" fmla="*/ 191236 w 220577"/>
                <a:gd name="connsiteY15" fmla="*/ 52237 h 160187"/>
                <a:gd name="connsiteX16" fmla="*/ 198221 w 220577"/>
                <a:gd name="connsiteY16" fmla="*/ 49062 h 160187"/>
                <a:gd name="connsiteX17" fmla="*/ 210921 w 220577"/>
                <a:gd name="connsiteY17" fmla="*/ 40172 h 160187"/>
                <a:gd name="connsiteX18" fmla="*/ 216636 w 220577"/>
                <a:gd name="connsiteY18" fmla="*/ 9057 h 160187"/>
                <a:gd name="connsiteX19" fmla="*/ 184886 w 220577"/>
                <a:gd name="connsiteY19" fmla="*/ 3977 h 16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0577" h="160187">
                  <a:moveTo>
                    <a:pt x="184886" y="3977"/>
                  </a:moveTo>
                  <a:lnTo>
                    <a:pt x="172821" y="12232"/>
                  </a:lnTo>
                  <a:cubicBezTo>
                    <a:pt x="170916" y="13502"/>
                    <a:pt x="169011" y="15407"/>
                    <a:pt x="167106" y="17312"/>
                  </a:cubicBezTo>
                  <a:cubicBezTo>
                    <a:pt x="164566" y="17947"/>
                    <a:pt x="162661" y="19217"/>
                    <a:pt x="160121" y="20487"/>
                  </a:cubicBezTo>
                  <a:cubicBezTo>
                    <a:pt x="118846" y="49062"/>
                    <a:pt x="76936" y="76367"/>
                    <a:pt x="35661" y="103037"/>
                  </a:cubicBezTo>
                  <a:cubicBezTo>
                    <a:pt x="33756" y="104307"/>
                    <a:pt x="31851" y="106212"/>
                    <a:pt x="29946" y="108117"/>
                  </a:cubicBezTo>
                  <a:cubicBezTo>
                    <a:pt x="27406" y="108752"/>
                    <a:pt x="24866" y="109387"/>
                    <a:pt x="22961" y="111292"/>
                  </a:cubicBezTo>
                  <a:lnTo>
                    <a:pt x="10261" y="119547"/>
                  </a:lnTo>
                  <a:cubicBezTo>
                    <a:pt x="101" y="125897"/>
                    <a:pt x="-3074" y="139867"/>
                    <a:pt x="3276" y="150027"/>
                  </a:cubicBezTo>
                  <a:cubicBezTo>
                    <a:pt x="7721" y="157012"/>
                    <a:pt x="14706" y="160187"/>
                    <a:pt x="22326" y="160187"/>
                  </a:cubicBezTo>
                  <a:cubicBezTo>
                    <a:pt x="26136" y="160187"/>
                    <a:pt x="30581" y="158917"/>
                    <a:pt x="34391" y="157012"/>
                  </a:cubicBezTo>
                  <a:lnTo>
                    <a:pt x="47091" y="148757"/>
                  </a:lnTo>
                  <a:cubicBezTo>
                    <a:pt x="49631" y="147487"/>
                    <a:pt x="51536" y="145582"/>
                    <a:pt x="52806" y="143677"/>
                  </a:cubicBezTo>
                  <a:cubicBezTo>
                    <a:pt x="55346" y="143042"/>
                    <a:pt x="57886" y="142407"/>
                    <a:pt x="59791" y="140502"/>
                  </a:cubicBezTo>
                  <a:cubicBezTo>
                    <a:pt x="101066" y="113832"/>
                    <a:pt x="143611" y="85892"/>
                    <a:pt x="185521" y="57317"/>
                  </a:cubicBezTo>
                  <a:cubicBezTo>
                    <a:pt x="187426" y="56047"/>
                    <a:pt x="189331" y="54142"/>
                    <a:pt x="191236" y="52237"/>
                  </a:cubicBezTo>
                  <a:cubicBezTo>
                    <a:pt x="193776" y="51602"/>
                    <a:pt x="196316" y="50332"/>
                    <a:pt x="198221" y="49062"/>
                  </a:cubicBezTo>
                  <a:lnTo>
                    <a:pt x="210921" y="40172"/>
                  </a:lnTo>
                  <a:cubicBezTo>
                    <a:pt x="221081" y="33187"/>
                    <a:pt x="223621" y="19217"/>
                    <a:pt x="216636" y="9057"/>
                  </a:cubicBezTo>
                  <a:cubicBezTo>
                    <a:pt x="209016" y="-468"/>
                    <a:pt x="195046" y="-3008"/>
                    <a:pt x="184886" y="3977"/>
                  </a:cubicBezTo>
                  <a:close/>
                </a:path>
              </a:pathLst>
            </a:custGeom>
            <a:grpFill/>
            <a:ln w="6350"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342FFE65-6DF0-27EA-B299-F48465EE4F5B}"/>
                </a:ext>
              </a:extLst>
            </p:cNvPr>
            <p:cNvSpPr/>
            <p:nvPr/>
          </p:nvSpPr>
          <p:spPr>
            <a:xfrm>
              <a:off x="1607155" y="4344556"/>
              <a:ext cx="254060" cy="48373"/>
            </a:xfrm>
            <a:custGeom>
              <a:avLst/>
              <a:gdLst>
                <a:gd name="connsiteX0" fmla="*/ 231170 w 254060"/>
                <a:gd name="connsiteY0" fmla="*/ 114 h 48373"/>
                <a:gd name="connsiteX1" fmla="*/ 216565 w 254060"/>
                <a:gd name="connsiteY1" fmla="*/ 749 h 48373"/>
                <a:gd name="connsiteX2" fmla="*/ 208945 w 254060"/>
                <a:gd name="connsiteY2" fmla="*/ 2653 h 48373"/>
                <a:gd name="connsiteX3" fmla="*/ 201325 w 254060"/>
                <a:gd name="connsiteY3" fmla="*/ 2019 h 48373"/>
                <a:gd name="connsiteX4" fmla="*/ 119410 w 254060"/>
                <a:gd name="connsiteY4" fmla="*/ 3924 h 48373"/>
                <a:gd name="connsiteX5" fmla="*/ 53370 w 254060"/>
                <a:gd name="connsiteY5" fmla="*/ 2653 h 48373"/>
                <a:gd name="connsiteX6" fmla="*/ 45750 w 254060"/>
                <a:gd name="connsiteY6" fmla="*/ 3924 h 48373"/>
                <a:gd name="connsiteX7" fmla="*/ 38130 w 254060"/>
                <a:gd name="connsiteY7" fmla="*/ 2019 h 48373"/>
                <a:gd name="connsiteX8" fmla="*/ 23525 w 254060"/>
                <a:gd name="connsiteY8" fmla="*/ 1384 h 48373"/>
                <a:gd name="connsiteX9" fmla="*/ 30 w 254060"/>
                <a:gd name="connsiteY9" fmla="*/ 22339 h 48373"/>
                <a:gd name="connsiteX10" fmla="*/ 20985 w 254060"/>
                <a:gd name="connsiteY10" fmla="*/ 45834 h 48373"/>
                <a:gd name="connsiteX11" fmla="*/ 36225 w 254060"/>
                <a:gd name="connsiteY11" fmla="*/ 46469 h 48373"/>
                <a:gd name="connsiteX12" fmla="*/ 43845 w 254060"/>
                <a:gd name="connsiteY12" fmla="*/ 45199 h 48373"/>
                <a:gd name="connsiteX13" fmla="*/ 51465 w 254060"/>
                <a:gd name="connsiteY13" fmla="*/ 47103 h 48373"/>
                <a:gd name="connsiteX14" fmla="*/ 118140 w 254060"/>
                <a:gd name="connsiteY14" fmla="*/ 48374 h 48373"/>
                <a:gd name="connsiteX15" fmla="*/ 118775 w 254060"/>
                <a:gd name="connsiteY15" fmla="*/ 48374 h 48373"/>
                <a:gd name="connsiteX16" fmla="*/ 202595 w 254060"/>
                <a:gd name="connsiteY16" fmla="*/ 46469 h 48373"/>
                <a:gd name="connsiteX17" fmla="*/ 210215 w 254060"/>
                <a:gd name="connsiteY17" fmla="*/ 44564 h 48373"/>
                <a:gd name="connsiteX18" fmla="*/ 217835 w 254060"/>
                <a:gd name="connsiteY18" fmla="*/ 45199 h 48373"/>
                <a:gd name="connsiteX19" fmla="*/ 233075 w 254060"/>
                <a:gd name="connsiteY19" fmla="*/ 44564 h 48373"/>
                <a:gd name="connsiteX20" fmla="*/ 254030 w 254060"/>
                <a:gd name="connsiteY20" fmla="*/ 21069 h 48373"/>
                <a:gd name="connsiteX21" fmla="*/ 231170 w 254060"/>
                <a:gd name="connsiteY21" fmla="*/ 114 h 4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4060" h="48373">
                  <a:moveTo>
                    <a:pt x="231170" y="114"/>
                  </a:moveTo>
                  <a:cubicBezTo>
                    <a:pt x="226090" y="114"/>
                    <a:pt x="221010" y="749"/>
                    <a:pt x="216565" y="749"/>
                  </a:cubicBezTo>
                  <a:cubicBezTo>
                    <a:pt x="214025" y="749"/>
                    <a:pt x="211485" y="1384"/>
                    <a:pt x="208945" y="2653"/>
                  </a:cubicBezTo>
                  <a:cubicBezTo>
                    <a:pt x="206405" y="2019"/>
                    <a:pt x="203865" y="1384"/>
                    <a:pt x="201325" y="2019"/>
                  </a:cubicBezTo>
                  <a:cubicBezTo>
                    <a:pt x="174020" y="3289"/>
                    <a:pt x="146715" y="3924"/>
                    <a:pt x="119410" y="3924"/>
                  </a:cubicBezTo>
                  <a:cubicBezTo>
                    <a:pt x="97185" y="3924"/>
                    <a:pt x="74960" y="3289"/>
                    <a:pt x="53370" y="2653"/>
                  </a:cubicBezTo>
                  <a:cubicBezTo>
                    <a:pt x="50830" y="2653"/>
                    <a:pt x="48290" y="2653"/>
                    <a:pt x="45750" y="3924"/>
                  </a:cubicBezTo>
                  <a:cubicBezTo>
                    <a:pt x="43210" y="3289"/>
                    <a:pt x="41305" y="2653"/>
                    <a:pt x="38130" y="2019"/>
                  </a:cubicBezTo>
                  <a:cubicBezTo>
                    <a:pt x="33050" y="2019"/>
                    <a:pt x="28605" y="1384"/>
                    <a:pt x="23525" y="1384"/>
                  </a:cubicBezTo>
                  <a:cubicBezTo>
                    <a:pt x="11460" y="749"/>
                    <a:pt x="665" y="10274"/>
                    <a:pt x="30" y="22339"/>
                  </a:cubicBezTo>
                  <a:cubicBezTo>
                    <a:pt x="-605" y="34403"/>
                    <a:pt x="8920" y="45199"/>
                    <a:pt x="20985" y="45834"/>
                  </a:cubicBezTo>
                  <a:cubicBezTo>
                    <a:pt x="26065" y="45834"/>
                    <a:pt x="31145" y="46469"/>
                    <a:pt x="36225" y="46469"/>
                  </a:cubicBezTo>
                  <a:cubicBezTo>
                    <a:pt x="38765" y="46469"/>
                    <a:pt x="41305" y="46469"/>
                    <a:pt x="43845" y="45199"/>
                  </a:cubicBezTo>
                  <a:cubicBezTo>
                    <a:pt x="46385" y="45834"/>
                    <a:pt x="48925" y="46469"/>
                    <a:pt x="51465" y="47103"/>
                  </a:cubicBezTo>
                  <a:cubicBezTo>
                    <a:pt x="73690" y="47739"/>
                    <a:pt x="95915" y="48374"/>
                    <a:pt x="118140" y="48374"/>
                  </a:cubicBezTo>
                  <a:lnTo>
                    <a:pt x="118775" y="48374"/>
                  </a:lnTo>
                  <a:cubicBezTo>
                    <a:pt x="146080" y="48374"/>
                    <a:pt x="174655" y="47739"/>
                    <a:pt x="202595" y="46469"/>
                  </a:cubicBezTo>
                  <a:cubicBezTo>
                    <a:pt x="205135" y="46469"/>
                    <a:pt x="207675" y="45834"/>
                    <a:pt x="210215" y="44564"/>
                  </a:cubicBezTo>
                  <a:cubicBezTo>
                    <a:pt x="212755" y="45199"/>
                    <a:pt x="215295" y="45834"/>
                    <a:pt x="217835" y="45199"/>
                  </a:cubicBezTo>
                  <a:cubicBezTo>
                    <a:pt x="222915" y="45199"/>
                    <a:pt x="227995" y="44564"/>
                    <a:pt x="233075" y="44564"/>
                  </a:cubicBezTo>
                  <a:cubicBezTo>
                    <a:pt x="245140" y="43928"/>
                    <a:pt x="254665" y="33134"/>
                    <a:pt x="254030" y="21069"/>
                  </a:cubicBezTo>
                  <a:cubicBezTo>
                    <a:pt x="254030" y="8369"/>
                    <a:pt x="243870" y="-1156"/>
                    <a:pt x="231170" y="114"/>
                  </a:cubicBezTo>
                  <a:close/>
                </a:path>
              </a:pathLst>
            </a:custGeom>
            <a:grpFill/>
            <a:ln w="6350"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224D168-7A0C-CF44-B8AC-E4CBF94A5FB4}"/>
                </a:ext>
              </a:extLst>
            </p:cNvPr>
            <p:cNvSpPr/>
            <p:nvPr/>
          </p:nvSpPr>
          <p:spPr>
            <a:xfrm>
              <a:off x="617598" y="3960873"/>
              <a:ext cx="221138" cy="158371"/>
            </a:xfrm>
            <a:custGeom>
              <a:avLst/>
              <a:gdLst>
                <a:gd name="connsiteX0" fmla="*/ 210441 w 221138"/>
                <a:gd name="connsiteY0" fmla="*/ 117096 h 158371"/>
                <a:gd name="connsiteX1" fmla="*/ 197741 w 221138"/>
                <a:gd name="connsiteY1" fmla="*/ 109476 h 158371"/>
                <a:gd name="connsiteX2" fmla="*/ 190756 w 221138"/>
                <a:gd name="connsiteY2" fmla="*/ 106301 h 158371"/>
                <a:gd name="connsiteX3" fmla="*/ 185041 w 221138"/>
                <a:gd name="connsiteY3" fmla="*/ 101221 h 158371"/>
                <a:gd name="connsiteX4" fmla="*/ 97411 w 221138"/>
                <a:gd name="connsiteY4" fmla="*/ 44706 h 158371"/>
                <a:gd name="connsiteX5" fmla="*/ 59311 w 221138"/>
                <a:gd name="connsiteY5" fmla="*/ 19941 h 158371"/>
                <a:gd name="connsiteX6" fmla="*/ 52326 w 221138"/>
                <a:gd name="connsiteY6" fmla="*/ 16766 h 158371"/>
                <a:gd name="connsiteX7" fmla="*/ 46611 w 221138"/>
                <a:gd name="connsiteY7" fmla="*/ 11686 h 158371"/>
                <a:gd name="connsiteX8" fmla="*/ 33911 w 221138"/>
                <a:gd name="connsiteY8" fmla="*/ 3431 h 158371"/>
                <a:gd name="connsiteX9" fmla="*/ 3431 w 221138"/>
                <a:gd name="connsiteY9" fmla="*/ 10416 h 158371"/>
                <a:gd name="connsiteX10" fmla="*/ 10416 w 221138"/>
                <a:gd name="connsiteY10" fmla="*/ 40896 h 158371"/>
                <a:gd name="connsiteX11" fmla="*/ 23116 w 221138"/>
                <a:gd name="connsiteY11" fmla="*/ 49151 h 158371"/>
                <a:gd name="connsiteX12" fmla="*/ 30101 w 221138"/>
                <a:gd name="connsiteY12" fmla="*/ 52326 h 158371"/>
                <a:gd name="connsiteX13" fmla="*/ 35816 w 221138"/>
                <a:gd name="connsiteY13" fmla="*/ 57406 h 158371"/>
                <a:gd name="connsiteX14" fmla="*/ 73281 w 221138"/>
                <a:gd name="connsiteY14" fmla="*/ 82171 h 158371"/>
                <a:gd name="connsiteX15" fmla="*/ 161546 w 221138"/>
                <a:gd name="connsiteY15" fmla="*/ 138686 h 158371"/>
                <a:gd name="connsiteX16" fmla="*/ 168531 w 221138"/>
                <a:gd name="connsiteY16" fmla="*/ 141861 h 158371"/>
                <a:gd name="connsiteX17" fmla="*/ 174246 w 221138"/>
                <a:gd name="connsiteY17" fmla="*/ 146941 h 158371"/>
                <a:gd name="connsiteX18" fmla="*/ 186946 w 221138"/>
                <a:gd name="connsiteY18" fmla="*/ 155196 h 158371"/>
                <a:gd name="connsiteX19" fmla="*/ 198376 w 221138"/>
                <a:gd name="connsiteY19" fmla="*/ 158371 h 158371"/>
                <a:gd name="connsiteX20" fmla="*/ 217426 w 221138"/>
                <a:gd name="connsiteY20" fmla="*/ 147576 h 158371"/>
                <a:gd name="connsiteX21" fmla="*/ 210441 w 221138"/>
                <a:gd name="connsiteY21" fmla="*/ 117096 h 15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138" h="158371">
                  <a:moveTo>
                    <a:pt x="210441" y="117096"/>
                  </a:moveTo>
                  <a:cubicBezTo>
                    <a:pt x="205996" y="114556"/>
                    <a:pt x="202186" y="112016"/>
                    <a:pt x="197741" y="109476"/>
                  </a:cubicBezTo>
                  <a:cubicBezTo>
                    <a:pt x="195836" y="108206"/>
                    <a:pt x="193296" y="106936"/>
                    <a:pt x="190756" y="106301"/>
                  </a:cubicBezTo>
                  <a:cubicBezTo>
                    <a:pt x="189486" y="104396"/>
                    <a:pt x="187581" y="102491"/>
                    <a:pt x="185041" y="101221"/>
                  </a:cubicBezTo>
                  <a:cubicBezTo>
                    <a:pt x="155196" y="82171"/>
                    <a:pt x="125986" y="63121"/>
                    <a:pt x="97411" y="44706"/>
                  </a:cubicBezTo>
                  <a:cubicBezTo>
                    <a:pt x="84711" y="36451"/>
                    <a:pt x="72011" y="28196"/>
                    <a:pt x="59311" y="19941"/>
                  </a:cubicBezTo>
                  <a:cubicBezTo>
                    <a:pt x="57406" y="18671"/>
                    <a:pt x="54866" y="17401"/>
                    <a:pt x="52326" y="16766"/>
                  </a:cubicBezTo>
                  <a:cubicBezTo>
                    <a:pt x="51056" y="14861"/>
                    <a:pt x="49151" y="12956"/>
                    <a:pt x="46611" y="11686"/>
                  </a:cubicBezTo>
                  <a:lnTo>
                    <a:pt x="33911" y="3431"/>
                  </a:lnTo>
                  <a:cubicBezTo>
                    <a:pt x="23751" y="-2919"/>
                    <a:pt x="9781" y="-379"/>
                    <a:pt x="3431" y="10416"/>
                  </a:cubicBezTo>
                  <a:cubicBezTo>
                    <a:pt x="-2919" y="20576"/>
                    <a:pt x="-379" y="34546"/>
                    <a:pt x="10416" y="40896"/>
                  </a:cubicBezTo>
                  <a:lnTo>
                    <a:pt x="23116" y="49151"/>
                  </a:lnTo>
                  <a:cubicBezTo>
                    <a:pt x="25021" y="50421"/>
                    <a:pt x="27561" y="51691"/>
                    <a:pt x="30101" y="52326"/>
                  </a:cubicBezTo>
                  <a:cubicBezTo>
                    <a:pt x="31371" y="54231"/>
                    <a:pt x="33276" y="56136"/>
                    <a:pt x="35816" y="57406"/>
                  </a:cubicBezTo>
                  <a:cubicBezTo>
                    <a:pt x="48516" y="65661"/>
                    <a:pt x="61216" y="73916"/>
                    <a:pt x="73281" y="82171"/>
                  </a:cubicBezTo>
                  <a:cubicBezTo>
                    <a:pt x="101856" y="100586"/>
                    <a:pt x="131701" y="120271"/>
                    <a:pt x="161546" y="138686"/>
                  </a:cubicBezTo>
                  <a:cubicBezTo>
                    <a:pt x="164086" y="139956"/>
                    <a:pt x="165991" y="141226"/>
                    <a:pt x="168531" y="141861"/>
                  </a:cubicBezTo>
                  <a:cubicBezTo>
                    <a:pt x="169801" y="143766"/>
                    <a:pt x="171706" y="145671"/>
                    <a:pt x="174246" y="146941"/>
                  </a:cubicBezTo>
                  <a:cubicBezTo>
                    <a:pt x="178691" y="149481"/>
                    <a:pt x="182501" y="152021"/>
                    <a:pt x="186946" y="155196"/>
                  </a:cubicBezTo>
                  <a:cubicBezTo>
                    <a:pt x="190756" y="157736"/>
                    <a:pt x="194566" y="158371"/>
                    <a:pt x="198376" y="158371"/>
                  </a:cubicBezTo>
                  <a:cubicBezTo>
                    <a:pt x="205996" y="158371"/>
                    <a:pt x="212981" y="154561"/>
                    <a:pt x="217426" y="147576"/>
                  </a:cubicBezTo>
                  <a:cubicBezTo>
                    <a:pt x="224411" y="137416"/>
                    <a:pt x="221236" y="123446"/>
                    <a:pt x="210441" y="117096"/>
                  </a:cubicBezTo>
                  <a:close/>
                </a:path>
              </a:pathLst>
            </a:custGeom>
            <a:grpFill/>
            <a:ln w="6350"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2350F5F-5166-1788-99F4-F4520B041A8E}"/>
                </a:ext>
              </a:extLst>
            </p:cNvPr>
            <p:cNvSpPr/>
            <p:nvPr/>
          </p:nvSpPr>
          <p:spPr>
            <a:xfrm>
              <a:off x="302028" y="3792623"/>
              <a:ext cx="232745" cy="134216"/>
            </a:xfrm>
            <a:custGeom>
              <a:avLst/>
              <a:gdLst>
                <a:gd name="connsiteX0" fmla="*/ 221211 w 232745"/>
                <a:gd name="connsiteY0" fmla="*/ 93576 h 134216"/>
                <a:gd name="connsiteX1" fmla="*/ 207876 w 232745"/>
                <a:gd name="connsiteY1" fmla="*/ 85956 h 134216"/>
                <a:gd name="connsiteX2" fmla="*/ 200891 w 232745"/>
                <a:gd name="connsiteY2" fmla="*/ 83416 h 134216"/>
                <a:gd name="connsiteX3" fmla="*/ 195176 w 232745"/>
                <a:gd name="connsiteY3" fmla="*/ 78336 h 134216"/>
                <a:gd name="connsiteX4" fmla="*/ 58016 w 232745"/>
                <a:gd name="connsiteY4" fmla="*/ 12931 h 134216"/>
                <a:gd name="connsiteX5" fmla="*/ 50396 w 232745"/>
                <a:gd name="connsiteY5" fmla="*/ 11026 h 134216"/>
                <a:gd name="connsiteX6" fmla="*/ 44046 w 232745"/>
                <a:gd name="connsiteY6" fmla="*/ 7216 h 134216"/>
                <a:gd name="connsiteX7" fmla="*/ 30076 w 232745"/>
                <a:gd name="connsiteY7" fmla="*/ 1501 h 134216"/>
                <a:gd name="connsiteX8" fmla="*/ 1501 w 232745"/>
                <a:gd name="connsiteY8" fmla="*/ 14836 h 134216"/>
                <a:gd name="connsiteX9" fmla="*/ 14836 w 232745"/>
                <a:gd name="connsiteY9" fmla="*/ 43411 h 134216"/>
                <a:gd name="connsiteX10" fmla="*/ 28806 w 232745"/>
                <a:gd name="connsiteY10" fmla="*/ 48491 h 134216"/>
                <a:gd name="connsiteX11" fmla="*/ 35791 w 232745"/>
                <a:gd name="connsiteY11" fmla="*/ 49761 h 134216"/>
                <a:gd name="connsiteX12" fmla="*/ 42141 w 232745"/>
                <a:gd name="connsiteY12" fmla="*/ 53571 h 134216"/>
                <a:gd name="connsiteX13" fmla="*/ 174856 w 232745"/>
                <a:gd name="connsiteY13" fmla="*/ 117071 h 134216"/>
                <a:gd name="connsiteX14" fmla="*/ 181841 w 232745"/>
                <a:gd name="connsiteY14" fmla="*/ 119611 h 134216"/>
                <a:gd name="connsiteX15" fmla="*/ 187556 w 232745"/>
                <a:gd name="connsiteY15" fmla="*/ 124056 h 134216"/>
                <a:gd name="connsiteX16" fmla="*/ 200256 w 232745"/>
                <a:gd name="connsiteY16" fmla="*/ 131041 h 134216"/>
                <a:gd name="connsiteX17" fmla="*/ 211051 w 232745"/>
                <a:gd name="connsiteY17" fmla="*/ 134216 h 134216"/>
                <a:gd name="connsiteX18" fmla="*/ 230101 w 232745"/>
                <a:gd name="connsiteY18" fmla="*/ 122786 h 134216"/>
                <a:gd name="connsiteX19" fmla="*/ 221211 w 232745"/>
                <a:gd name="connsiteY19" fmla="*/ 93576 h 13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2745" h="134216">
                  <a:moveTo>
                    <a:pt x="221211" y="93576"/>
                  </a:moveTo>
                  <a:cubicBezTo>
                    <a:pt x="216766" y="91036"/>
                    <a:pt x="212321" y="88496"/>
                    <a:pt x="207876" y="85956"/>
                  </a:cubicBezTo>
                  <a:cubicBezTo>
                    <a:pt x="205336" y="84686"/>
                    <a:pt x="202796" y="84051"/>
                    <a:pt x="200891" y="83416"/>
                  </a:cubicBezTo>
                  <a:cubicBezTo>
                    <a:pt x="198986" y="81511"/>
                    <a:pt x="197081" y="79606"/>
                    <a:pt x="195176" y="78336"/>
                  </a:cubicBezTo>
                  <a:cubicBezTo>
                    <a:pt x="147551" y="52301"/>
                    <a:pt x="102466" y="30711"/>
                    <a:pt x="58016" y="12931"/>
                  </a:cubicBezTo>
                  <a:cubicBezTo>
                    <a:pt x="55476" y="11661"/>
                    <a:pt x="52936" y="11661"/>
                    <a:pt x="50396" y="11026"/>
                  </a:cubicBezTo>
                  <a:cubicBezTo>
                    <a:pt x="48491" y="9121"/>
                    <a:pt x="45951" y="7851"/>
                    <a:pt x="44046" y="7216"/>
                  </a:cubicBezTo>
                  <a:cubicBezTo>
                    <a:pt x="39601" y="5311"/>
                    <a:pt x="34521" y="3406"/>
                    <a:pt x="30076" y="1501"/>
                  </a:cubicBezTo>
                  <a:cubicBezTo>
                    <a:pt x="18646" y="-2944"/>
                    <a:pt x="5946" y="2771"/>
                    <a:pt x="1501" y="14836"/>
                  </a:cubicBezTo>
                  <a:cubicBezTo>
                    <a:pt x="-2944" y="26266"/>
                    <a:pt x="2771" y="38966"/>
                    <a:pt x="14836" y="43411"/>
                  </a:cubicBezTo>
                  <a:cubicBezTo>
                    <a:pt x="19281" y="45316"/>
                    <a:pt x="23726" y="46586"/>
                    <a:pt x="28806" y="48491"/>
                  </a:cubicBezTo>
                  <a:cubicBezTo>
                    <a:pt x="31346" y="49126"/>
                    <a:pt x="33886" y="49761"/>
                    <a:pt x="35791" y="49761"/>
                  </a:cubicBezTo>
                  <a:cubicBezTo>
                    <a:pt x="37696" y="51666"/>
                    <a:pt x="39601" y="52936"/>
                    <a:pt x="42141" y="53571"/>
                  </a:cubicBezTo>
                  <a:cubicBezTo>
                    <a:pt x="84686" y="70716"/>
                    <a:pt x="128501" y="91671"/>
                    <a:pt x="174856" y="117071"/>
                  </a:cubicBezTo>
                  <a:cubicBezTo>
                    <a:pt x="177396" y="118341"/>
                    <a:pt x="179301" y="118976"/>
                    <a:pt x="181841" y="119611"/>
                  </a:cubicBezTo>
                  <a:cubicBezTo>
                    <a:pt x="183746" y="121516"/>
                    <a:pt x="185651" y="122786"/>
                    <a:pt x="187556" y="124056"/>
                  </a:cubicBezTo>
                  <a:cubicBezTo>
                    <a:pt x="192001" y="126596"/>
                    <a:pt x="196446" y="129136"/>
                    <a:pt x="200256" y="131041"/>
                  </a:cubicBezTo>
                  <a:cubicBezTo>
                    <a:pt x="203431" y="132946"/>
                    <a:pt x="207241" y="134216"/>
                    <a:pt x="211051" y="134216"/>
                  </a:cubicBezTo>
                  <a:cubicBezTo>
                    <a:pt x="218671" y="134216"/>
                    <a:pt x="226291" y="130406"/>
                    <a:pt x="230101" y="122786"/>
                  </a:cubicBezTo>
                  <a:cubicBezTo>
                    <a:pt x="235816" y="113261"/>
                    <a:pt x="232006" y="99926"/>
                    <a:pt x="221211" y="93576"/>
                  </a:cubicBezTo>
                  <a:close/>
                </a:path>
              </a:pathLst>
            </a:custGeom>
            <a:grpFill/>
            <a:ln w="6350"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FAF59261-43B1-28CE-3893-3861487ADF39}"/>
                </a:ext>
              </a:extLst>
            </p:cNvPr>
            <p:cNvSpPr/>
            <p:nvPr/>
          </p:nvSpPr>
          <p:spPr>
            <a:xfrm>
              <a:off x="923185" y="4150255"/>
              <a:ext cx="234325" cy="132819"/>
            </a:xfrm>
            <a:custGeom>
              <a:avLst/>
              <a:gdLst>
                <a:gd name="connsiteX0" fmla="*/ 219815 w 234325"/>
                <a:gd name="connsiteY0" fmla="*/ 90910 h 132819"/>
                <a:gd name="connsiteX1" fmla="*/ 205845 w 234325"/>
                <a:gd name="connsiteY1" fmla="*/ 85195 h 132819"/>
                <a:gd name="connsiteX2" fmla="*/ 198225 w 234325"/>
                <a:gd name="connsiteY2" fmla="*/ 83290 h 132819"/>
                <a:gd name="connsiteX3" fmla="*/ 191875 w 234325"/>
                <a:gd name="connsiteY3" fmla="*/ 79480 h 132819"/>
                <a:gd name="connsiteX4" fmla="*/ 58525 w 234325"/>
                <a:gd name="connsiteY4" fmla="*/ 16615 h 132819"/>
                <a:gd name="connsiteX5" fmla="*/ 51540 w 234325"/>
                <a:gd name="connsiteY5" fmla="*/ 14075 h 132819"/>
                <a:gd name="connsiteX6" fmla="*/ 45825 w 234325"/>
                <a:gd name="connsiteY6" fmla="*/ 9630 h 132819"/>
                <a:gd name="connsiteX7" fmla="*/ 32490 w 234325"/>
                <a:gd name="connsiteY7" fmla="*/ 2645 h 132819"/>
                <a:gd name="connsiteX8" fmla="*/ 2645 w 234325"/>
                <a:gd name="connsiteY8" fmla="*/ 11535 h 132819"/>
                <a:gd name="connsiteX9" fmla="*/ 11535 w 234325"/>
                <a:gd name="connsiteY9" fmla="*/ 41380 h 132819"/>
                <a:gd name="connsiteX10" fmla="*/ 24870 w 234325"/>
                <a:gd name="connsiteY10" fmla="*/ 48365 h 132819"/>
                <a:gd name="connsiteX11" fmla="*/ 32490 w 234325"/>
                <a:gd name="connsiteY11" fmla="*/ 50905 h 132819"/>
                <a:gd name="connsiteX12" fmla="*/ 38840 w 234325"/>
                <a:gd name="connsiteY12" fmla="*/ 55350 h 132819"/>
                <a:gd name="connsiteX13" fmla="*/ 176000 w 234325"/>
                <a:gd name="connsiteY13" fmla="*/ 120120 h 132819"/>
                <a:gd name="connsiteX14" fmla="*/ 183620 w 234325"/>
                <a:gd name="connsiteY14" fmla="*/ 122025 h 132819"/>
                <a:gd name="connsiteX15" fmla="*/ 189970 w 234325"/>
                <a:gd name="connsiteY15" fmla="*/ 125835 h 132819"/>
                <a:gd name="connsiteX16" fmla="*/ 203940 w 234325"/>
                <a:gd name="connsiteY16" fmla="*/ 131550 h 132819"/>
                <a:gd name="connsiteX17" fmla="*/ 212195 w 234325"/>
                <a:gd name="connsiteY17" fmla="*/ 132820 h 132819"/>
                <a:gd name="connsiteX18" fmla="*/ 233150 w 234325"/>
                <a:gd name="connsiteY18" fmla="*/ 118850 h 132819"/>
                <a:gd name="connsiteX19" fmla="*/ 219815 w 234325"/>
                <a:gd name="connsiteY19" fmla="*/ 90910 h 13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325" h="132819">
                  <a:moveTo>
                    <a:pt x="219815" y="90910"/>
                  </a:moveTo>
                  <a:cubicBezTo>
                    <a:pt x="215370" y="89005"/>
                    <a:pt x="210925" y="87100"/>
                    <a:pt x="205845" y="85195"/>
                  </a:cubicBezTo>
                  <a:cubicBezTo>
                    <a:pt x="203305" y="83925"/>
                    <a:pt x="200765" y="83925"/>
                    <a:pt x="198225" y="83290"/>
                  </a:cubicBezTo>
                  <a:cubicBezTo>
                    <a:pt x="196320" y="81385"/>
                    <a:pt x="194415" y="80115"/>
                    <a:pt x="191875" y="79480"/>
                  </a:cubicBezTo>
                  <a:cubicBezTo>
                    <a:pt x="147425" y="61065"/>
                    <a:pt x="103610" y="40110"/>
                    <a:pt x="58525" y="16615"/>
                  </a:cubicBezTo>
                  <a:cubicBezTo>
                    <a:pt x="55985" y="15345"/>
                    <a:pt x="54080" y="14710"/>
                    <a:pt x="51540" y="14075"/>
                  </a:cubicBezTo>
                  <a:cubicBezTo>
                    <a:pt x="49635" y="12170"/>
                    <a:pt x="47730" y="10900"/>
                    <a:pt x="45825" y="9630"/>
                  </a:cubicBezTo>
                  <a:cubicBezTo>
                    <a:pt x="41380" y="7090"/>
                    <a:pt x="36935" y="5185"/>
                    <a:pt x="32490" y="2645"/>
                  </a:cubicBezTo>
                  <a:cubicBezTo>
                    <a:pt x="21695" y="-3070"/>
                    <a:pt x="8360" y="740"/>
                    <a:pt x="2645" y="11535"/>
                  </a:cubicBezTo>
                  <a:cubicBezTo>
                    <a:pt x="-3070" y="22330"/>
                    <a:pt x="740" y="35665"/>
                    <a:pt x="11535" y="41380"/>
                  </a:cubicBezTo>
                  <a:cubicBezTo>
                    <a:pt x="15980" y="43920"/>
                    <a:pt x="20425" y="46460"/>
                    <a:pt x="24870" y="48365"/>
                  </a:cubicBezTo>
                  <a:cubicBezTo>
                    <a:pt x="27410" y="49635"/>
                    <a:pt x="29950" y="50270"/>
                    <a:pt x="32490" y="50905"/>
                  </a:cubicBezTo>
                  <a:cubicBezTo>
                    <a:pt x="34395" y="52810"/>
                    <a:pt x="36300" y="54080"/>
                    <a:pt x="38840" y="55350"/>
                  </a:cubicBezTo>
                  <a:cubicBezTo>
                    <a:pt x="85195" y="80115"/>
                    <a:pt x="130280" y="101070"/>
                    <a:pt x="176000" y="120120"/>
                  </a:cubicBezTo>
                  <a:cubicBezTo>
                    <a:pt x="178540" y="121390"/>
                    <a:pt x="181080" y="121390"/>
                    <a:pt x="183620" y="122025"/>
                  </a:cubicBezTo>
                  <a:cubicBezTo>
                    <a:pt x="185525" y="123930"/>
                    <a:pt x="187430" y="125200"/>
                    <a:pt x="189970" y="125835"/>
                  </a:cubicBezTo>
                  <a:cubicBezTo>
                    <a:pt x="194415" y="127740"/>
                    <a:pt x="199495" y="129645"/>
                    <a:pt x="203940" y="131550"/>
                  </a:cubicBezTo>
                  <a:cubicBezTo>
                    <a:pt x="206480" y="132820"/>
                    <a:pt x="209655" y="132820"/>
                    <a:pt x="212195" y="132820"/>
                  </a:cubicBezTo>
                  <a:cubicBezTo>
                    <a:pt x="221085" y="132820"/>
                    <a:pt x="229340" y="127740"/>
                    <a:pt x="233150" y="118850"/>
                  </a:cubicBezTo>
                  <a:cubicBezTo>
                    <a:pt x="236960" y="108055"/>
                    <a:pt x="231245" y="95355"/>
                    <a:pt x="219815" y="90910"/>
                  </a:cubicBezTo>
                  <a:close/>
                </a:path>
              </a:pathLst>
            </a:custGeom>
            <a:grpFill/>
            <a:ln w="6350"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CBE9F6A9-0812-F2C9-CBDF-BDCFBFBFE0EE}"/>
                </a:ext>
              </a:extLst>
            </p:cNvPr>
            <p:cNvSpPr/>
            <p:nvPr/>
          </p:nvSpPr>
          <p:spPr>
            <a:xfrm>
              <a:off x="635" y="3732529"/>
              <a:ext cx="201783" cy="64770"/>
            </a:xfrm>
            <a:custGeom>
              <a:avLst/>
              <a:gdLst>
                <a:gd name="connsiteX0" fmla="*/ 146050 w 201783"/>
                <a:gd name="connsiteY0" fmla="*/ 58420 h 64770"/>
                <a:gd name="connsiteX1" fmla="*/ 153670 w 201783"/>
                <a:gd name="connsiteY1" fmla="*/ 58420 h 64770"/>
                <a:gd name="connsiteX2" fmla="*/ 160655 w 201783"/>
                <a:gd name="connsiteY2" fmla="*/ 60960 h 64770"/>
                <a:gd name="connsiteX3" fmla="*/ 175260 w 201783"/>
                <a:gd name="connsiteY3" fmla="*/ 64135 h 64770"/>
                <a:gd name="connsiteX4" fmla="*/ 179705 w 201783"/>
                <a:gd name="connsiteY4" fmla="*/ 64770 h 64770"/>
                <a:gd name="connsiteX5" fmla="*/ 201295 w 201783"/>
                <a:gd name="connsiteY5" fmla="*/ 46990 h 64770"/>
                <a:gd name="connsiteX6" fmla="*/ 184150 w 201783"/>
                <a:gd name="connsiteY6" fmla="*/ 20955 h 64770"/>
                <a:gd name="connsiteX7" fmla="*/ 168910 w 201783"/>
                <a:gd name="connsiteY7" fmla="*/ 17780 h 64770"/>
                <a:gd name="connsiteX8" fmla="*/ 161290 w 201783"/>
                <a:gd name="connsiteY8" fmla="*/ 17780 h 64770"/>
                <a:gd name="connsiteX9" fmla="*/ 154305 w 201783"/>
                <a:gd name="connsiteY9" fmla="*/ 15240 h 64770"/>
                <a:gd name="connsiteX10" fmla="*/ 2540 w 201783"/>
                <a:gd name="connsiteY10" fmla="*/ 0 h 64770"/>
                <a:gd name="connsiteX11" fmla="*/ 0 w 201783"/>
                <a:gd name="connsiteY11" fmla="*/ 0 h 64770"/>
                <a:gd name="connsiteX12" fmla="*/ 0 w 201783"/>
                <a:gd name="connsiteY12" fmla="*/ 44450 h 64770"/>
                <a:gd name="connsiteX13" fmla="*/ 1270 w 201783"/>
                <a:gd name="connsiteY13" fmla="*/ 44450 h 64770"/>
                <a:gd name="connsiteX14" fmla="*/ 146050 w 201783"/>
                <a:gd name="connsiteY14" fmla="*/ 58420 h 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1783" h="64770">
                  <a:moveTo>
                    <a:pt x="146050" y="58420"/>
                  </a:moveTo>
                  <a:cubicBezTo>
                    <a:pt x="148590" y="59055"/>
                    <a:pt x="151130" y="59055"/>
                    <a:pt x="153670" y="58420"/>
                  </a:cubicBezTo>
                  <a:cubicBezTo>
                    <a:pt x="155575" y="59690"/>
                    <a:pt x="158115" y="60325"/>
                    <a:pt x="160655" y="60960"/>
                  </a:cubicBezTo>
                  <a:cubicBezTo>
                    <a:pt x="165735" y="61595"/>
                    <a:pt x="170180" y="62865"/>
                    <a:pt x="175260" y="64135"/>
                  </a:cubicBezTo>
                  <a:cubicBezTo>
                    <a:pt x="176530" y="64135"/>
                    <a:pt x="178435" y="64770"/>
                    <a:pt x="179705" y="64770"/>
                  </a:cubicBezTo>
                  <a:cubicBezTo>
                    <a:pt x="189865" y="64770"/>
                    <a:pt x="199390" y="57785"/>
                    <a:pt x="201295" y="46990"/>
                  </a:cubicBezTo>
                  <a:cubicBezTo>
                    <a:pt x="203835" y="34925"/>
                    <a:pt x="196215" y="23495"/>
                    <a:pt x="184150" y="20955"/>
                  </a:cubicBezTo>
                  <a:cubicBezTo>
                    <a:pt x="179070" y="19685"/>
                    <a:pt x="173990" y="19050"/>
                    <a:pt x="168910" y="17780"/>
                  </a:cubicBezTo>
                  <a:cubicBezTo>
                    <a:pt x="166370" y="17145"/>
                    <a:pt x="163830" y="17145"/>
                    <a:pt x="161290" y="17780"/>
                  </a:cubicBezTo>
                  <a:cubicBezTo>
                    <a:pt x="159385" y="16510"/>
                    <a:pt x="156845" y="15875"/>
                    <a:pt x="154305" y="15240"/>
                  </a:cubicBezTo>
                  <a:cubicBezTo>
                    <a:pt x="105410" y="6350"/>
                    <a:pt x="53975" y="1270"/>
                    <a:pt x="2540" y="0"/>
                  </a:cubicBezTo>
                  <a:cubicBezTo>
                    <a:pt x="1905" y="0"/>
                    <a:pt x="635" y="0"/>
                    <a:pt x="0" y="0"/>
                  </a:cubicBezTo>
                  <a:lnTo>
                    <a:pt x="0" y="44450"/>
                  </a:lnTo>
                  <a:cubicBezTo>
                    <a:pt x="635" y="44450"/>
                    <a:pt x="635" y="44450"/>
                    <a:pt x="1270" y="44450"/>
                  </a:cubicBezTo>
                  <a:cubicBezTo>
                    <a:pt x="50165" y="45085"/>
                    <a:pt x="99060" y="50165"/>
                    <a:pt x="146050" y="58420"/>
                  </a:cubicBezTo>
                  <a:close/>
                </a:path>
              </a:pathLst>
            </a:custGeom>
            <a:grpFill/>
            <a:ln w="6350"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F61B1001-48AA-6C61-113F-949E2E4FADB9}"/>
                </a:ext>
              </a:extLst>
            </p:cNvPr>
            <p:cNvSpPr/>
            <p:nvPr/>
          </p:nvSpPr>
          <p:spPr>
            <a:xfrm>
              <a:off x="1254627" y="4287387"/>
              <a:ext cx="249181" cy="87127"/>
            </a:xfrm>
            <a:custGeom>
              <a:avLst/>
              <a:gdLst>
                <a:gd name="connsiteX0" fmla="*/ 230003 w 249181"/>
                <a:gd name="connsiteY0" fmla="*/ 43313 h 87127"/>
                <a:gd name="connsiteX1" fmla="*/ 215398 w 249181"/>
                <a:gd name="connsiteY1" fmla="*/ 41408 h 87127"/>
                <a:gd name="connsiteX2" fmla="*/ 207778 w 249181"/>
                <a:gd name="connsiteY2" fmla="*/ 41408 h 87127"/>
                <a:gd name="connsiteX3" fmla="*/ 200793 w 249181"/>
                <a:gd name="connsiteY3" fmla="*/ 38868 h 87127"/>
                <a:gd name="connsiteX4" fmla="*/ 56648 w 249181"/>
                <a:gd name="connsiteY4" fmla="*/ 8388 h 87127"/>
                <a:gd name="connsiteX5" fmla="*/ 49028 w 249181"/>
                <a:gd name="connsiteY5" fmla="*/ 7753 h 87127"/>
                <a:gd name="connsiteX6" fmla="*/ 42043 w 249181"/>
                <a:gd name="connsiteY6" fmla="*/ 4578 h 87127"/>
                <a:gd name="connsiteX7" fmla="*/ 28073 w 249181"/>
                <a:gd name="connsiteY7" fmla="*/ 768 h 87127"/>
                <a:gd name="connsiteX8" fmla="*/ 768 w 249181"/>
                <a:gd name="connsiteY8" fmla="*/ 16008 h 87127"/>
                <a:gd name="connsiteX9" fmla="*/ 16008 w 249181"/>
                <a:gd name="connsiteY9" fmla="*/ 43313 h 87127"/>
                <a:gd name="connsiteX10" fmla="*/ 30612 w 249181"/>
                <a:gd name="connsiteY10" fmla="*/ 47122 h 87127"/>
                <a:gd name="connsiteX11" fmla="*/ 38233 w 249181"/>
                <a:gd name="connsiteY11" fmla="*/ 47758 h 87127"/>
                <a:gd name="connsiteX12" fmla="*/ 45218 w 249181"/>
                <a:gd name="connsiteY12" fmla="*/ 50933 h 87127"/>
                <a:gd name="connsiteX13" fmla="*/ 193808 w 249181"/>
                <a:gd name="connsiteY13" fmla="*/ 82047 h 87127"/>
                <a:gd name="connsiteX14" fmla="*/ 201428 w 249181"/>
                <a:gd name="connsiteY14" fmla="*/ 82047 h 87127"/>
                <a:gd name="connsiteX15" fmla="*/ 208413 w 249181"/>
                <a:gd name="connsiteY15" fmla="*/ 84588 h 87127"/>
                <a:gd name="connsiteX16" fmla="*/ 223653 w 249181"/>
                <a:gd name="connsiteY16" fmla="*/ 87128 h 87127"/>
                <a:gd name="connsiteX17" fmla="*/ 226828 w 249181"/>
                <a:gd name="connsiteY17" fmla="*/ 87128 h 87127"/>
                <a:gd name="connsiteX18" fmla="*/ 249053 w 249181"/>
                <a:gd name="connsiteY18" fmla="*/ 68078 h 87127"/>
                <a:gd name="connsiteX19" fmla="*/ 230003 w 249181"/>
                <a:gd name="connsiteY19" fmla="*/ 43313 h 8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181" h="87127">
                  <a:moveTo>
                    <a:pt x="230003" y="43313"/>
                  </a:moveTo>
                  <a:cubicBezTo>
                    <a:pt x="224923" y="42678"/>
                    <a:pt x="220478" y="42043"/>
                    <a:pt x="215398" y="41408"/>
                  </a:cubicBezTo>
                  <a:cubicBezTo>
                    <a:pt x="212858" y="40772"/>
                    <a:pt x="210318" y="40772"/>
                    <a:pt x="207778" y="41408"/>
                  </a:cubicBezTo>
                  <a:cubicBezTo>
                    <a:pt x="205873" y="40138"/>
                    <a:pt x="203333" y="39503"/>
                    <a:pt x="200793" y="38868"/>
                  </a:cubicBezTo>
                  <a:cubicBezTo>
                    <a:pt x="151898" y="30613"/>
                    <a:pt x="103003" y="20453"/>
                    <a:pt x="56648" y="8388"/>
                  </a:cubicBezTo>
                  <a:cubicBezTo>
                    <a:pt x="54108" y="7753"/>
                    <a:pt x="51568" y="7753"/>
                    <a:pt x="49028" y="7753"/>
                  </a:cubicBezTo>
                  <a:cubicBezTo>
                    <a:pt x="47123" y="6483"/>
                    <a:pt x="44583" y="5213"/>
                    <a:pt x="42043" y="4578"/>
                  </a:cubicBezTo>
                  <a:cubicBezTo>
                    <a:pt x="36962" y="3308"/>
                    <a:pt x="32518" y="2038"/>
                    <a:pt x="28073" y="768"/>
                  </a:cubicBezTo>
                  <a:cubicBezTo>
                    <a:pt x="16008" y="-2407"/>
                    <a:pt x="3943" y="4578"/>
                    <a:pt x="768" y="16008"/>
                  </a:cubicBezTo>
                  <a:cubicBezTo>
                    <a:pt x="-2407" y="27438"/>
                    <a:pt x="4578" y="40138"/>
                    <a:pt x="16008" y="43313"/>
                  </a:cubicBezTo>
                  <a:cubicBezTo>
                    <a:pt x="21087" y="44583"/>
                    <a:pt x="25533" y="45853"/>
                    <a:pt x="30612" y="47122"/>
                  </a:cubicBezTo>
                  <a:cubicBezTo>
                    <a:pt x="33153" y="47758"/>
                    <a:pt x="35693" y="47758"/>
                    <a:pt x="38233" y="47758"/>
                  </a:cubicBezTo>
                  <a:cubicBezTo>
                    <a:pt x="40137" y="49028"/>
                    <a:pt x="42678" y="50297"/>
                    <a:pt x="45218" y="50933"/>
                  </a:cubicBezTo>
                  <a:cubicBezTo>
                    <a:pt x="93478" y="63633"/>
                    <a:pt x="143008" y="73793"/>
                    <a:pt x="193808" y="82047"/>
                  </a:cubicBezTo>
                  <a:cubicBezTo>
                    <a:pt x="196348" y="82683"/>
                    <a:pt x="198888" y="82683"/>
                    <a:pt x="201428" y="82047"/>
                  </a:cubicBezTo>
                  <a:cubicBezTo>
                    <a:pt x="203333" y="83318"/>
                    <a:pt x="205873" y="83953"/>
                    <a:pt x="208413" y="84588"/>
                  </a:cubicBezTo>
                  <a:cubicBezTo>
                    <a:pt x="213493" y="85222"/>
                    <a:pt x="218573" y="85858"/>
                    <a:pt x="223653" y="87128"/>
                  </a:cubicBezTo>
                  <a:cubicBezTo>
                    <a:pt x="224923" y="87128"/>
                    <a:pt x="225558" y="87128"/>
                    <a:pt x="226828" y="87128"/>
                  </a:cubicBezTo>
                  <a:cubicBezTo>
                    <a:pt x="237623" y="87128"/>
                    <a:pt x="247148" y="78872"/>
                    <a:pt x="249053" y="68078"/>
                  </a:cubicBezTo>
                  <a:cubicBezTo>
                    <a:pt x="250323" y="56647"/>
                    <a:pt x="242068" y="45218"/>
                    <a:pt x="230003" y="43313"/>
                  </a:cubicBezTo>
                  <a:close/>
                </a:path>
              </a:pathLst>
            </a:custGeom>
            <a:grpFill/>
            <a:ln w="6350" cap="flat">
              <a:noFill/>
              <a:prstDash val="solid"/>
              <a:miter/>
            </a:ln>
          </p:spPr>
          <p:txBody>
            <a:bodyPr rtlCol="0" anchor="ctr"/>
            <a:lstStyle/>
            <a:p>
              <a:endParaRPr lang="en-US"/>
            </a:p>
          </p:txBody>
        </p:sp>
      </p:grpSp>
      <p:sp>
        <p:nvSpPr>
          <p:cNvPr id="69" name="Freeform 68">
            <a:extLst>
              <a:ext uri="{FF2B5EF4-FFF2-40B4-BE49-F238E27FC236}">
                <a16:creationId xmlns:a16="http://schemas.microsoft.com/office/drawing/2014/main" id="{2D9D0C63-0B21-905C-31E1-580F7F6AC5FA}"/>
              </a:ext>
            </a:extLst>
          </p:cNvPr>
          <p:cNvSpPr/>
          <p:nvPr userDrawn="1"/>
        </p:nvSpPr>
        <p:spPr>
          <a:xfrm>
            <a:off x="10597254" y="532526"/>
            <a:ext cx="1582942" cy="3247253"/>
          </a:xfrm>
          <a:custGeom>
            <a:avLst/>
            <a:gdLst>
              <a:gd name="connsiteX0" fmla="*/ 1062355 w 1062355"/>
              <a:gd name="connsiteY0" fmla="*/ 0 h 2179320"/>
              <a:gd name="connsiteX1" fmla="*/ 0 w 1062355"/>
              <a:gd name="connsiteY1" fmla="*/ 848360 h 2179320"/>
              <a:gd name="connsiteX2" fmla="*/ 1062355 w 1062355"/>
              <a:gd name="connsiteY2" fmla="*/ 2179320 h 2179320"/>
            </a:gdLst>
            <a:ahLst/>
            <a:cxnLst>
              <a:cxn ang="0">
                <a:pos x="connsiteX0" y="connsiteY0"/>
              </a:cxn>
              <a:cxn ang="0">
                <a:pos x="connsiteX1" y="connsiteY1"/>
              </a:cxn>
              <a:cxn ang="0">
                <a:pos x="connsiteX2" y="connsiteY2"/>
              </a:cxn>
            </a:cxnLst>
            <a:rect l="l" t="t" r="r" b="b"/>
            <a:pathLst>
              <a:path w="1062355" h="2179320">
                <a:moveTo>
                  <a:pt x="1062355" y="0"/>
                </a:moveTo>
                <a:lnTo>
                  <a:pt x="0" y="848360"/>
                </a:lnTo>
                <a:lnTo>
                  <a:pt x="1062355" y="2179320"/>
                </a:lnTo>
                <a:close/>
              </a:path>
            </a:pathLst>
          </a:custGeom>
          <a:solidFill>
            <a:schemeClr val="bg2"/>
          </a:solidFill>
          <a:ln w="6350"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6DDCBC2-FED3-4359-1DB9-666345584B06}"/>
              </a:ext>
            </a:extLst>
          </p:cNvPr>
          <p:cNvSpPr/>
          <p:nvPr userDrawn="1"/>
        </p:nvSpPr>
        <p:spPr>
          <a:xfrm rot="20115338">
            <a:off x="3111219" y="5292446"/>
            <a:ext cx="4354424" cy="2294465"/>
          </a:xfrm>
          <a:custGeom>
            <a:avLst/>
            <a:gdLst>
              <a:gd name="connsiteX0" fmla="*/ 789384 w 789384"/>
              <a:gd name="connsiteY0" fmla="*/ 402590 h 415948"/>
              <a:gd name="connsiteX1" fmla="*/ 204026 w 789384"/>
              <a:gd name="connsiteY1" fmla="*/ 6278 h 415948"/>
              <a:gd name="connsiteX2" fmla="*/ 161925 w 789384"/>
              <a:gd name="connsiteY2" fmla="*/ 7088 h 415948"/>
              <a:gd name="connsiteX3" fmla="*/ 0 w 789384"/>
              <a:gd name="connsiteY3" fmla="*/ 124888 h 415948"/>
              <a:gd name="connsiteX4" fmla="*/ 4858 w 789384"/>
              <a:gd name="connsiteY4" fmla="*/ 415948 h 415948"/>
              <a:gd name="connsiteX5" fmla="*/ 789384 w 789384"/>
              <a:gd name="connsiteY5" fmla="*/ 402590 h 41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9384" h="415948">
                <a:moveTo>
                  <a:pt x="789384" y="402590"/>
                </a:moveTo>
                <a:lnTo>
                  <a:pt x="204026" y="6278"/>
                </a:lnTo>
                <a:cubicBezTo>
                  <a:pt x="191071" y="-2223"/>
                  <a:pt x="174474" y="-2223"/>
                  <a:pt x="161925" y="7088"/>
                </a:cubicBezTo>
                <a:lnTo>
                  <a:pt x="0" y="124888"/>
                </a:lnTo>
                <a:lnTo>
                  <a:pt x="4858" y="415948"/>
                </a:lnTo>
                <a:lnTo>
                  <a:pt x="789384" y="402590"/>
                </a:lnTo>
                <a:close/>
              </a:path>
            </a:pathLst>
          </a:custGeom>
          <a:solidFill>
            <a:schemeClr val="accent6"/>
          </a:solidFill>
          <a:ln w="404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6B3B1296-278D-CA4C-A8CA-70558E2442DC}"/>
              </a:ext>
            </a:extLst>
          </p:cNvPr>
          <p:cNvSpPr/>
          <p:nvPr userDrawn="1"/>
        </p:nvSpPr>
        <p:spPr>
          <a:xfrm rot="20203877">
            <a:off x="10966863" y="650782"/>
            <a:ext cx="744841" cy="1187437"/>
          </a:xfrm>
          <a:custGeom>
            <a:avLst/>
            <a:gdLst>
              <a:gd name="connsiteX0" fmla="*/ 562596 w 744841"/>
              <a:gd name="connsiteY0" fmla="*/ 1257 h 1187437"/>
              <a:gd name="connsiteX1" fmla="*/ 52056 w 744841"/>
              <a:gd name="connsiteY1" fmla="*/ 97777 h 1187437"/>
              <a:gd name="connsiteX2" fmla="*/ 1256 w 744841"/>
              <a:gd name="connsiteY2" fmla="*/ 172707 h 1187437"/>
              <a:gd name="connsiteX3" fmla="*/ 193026 w 744841"/>
              <a:gd name="connsiteY3" fmla="*/ 1187437 h 1187437"/>
              <a:gd name="connsiteX4" fmla="*/ 744841 w 744841"/>
              <a:gd name="connsiteY4" fmla="*/ 619747 h 1187437"/>
              <a:gd name="connsiteX5" fmla="*/ 636891 w 744841"/>
              <a:gd name="connsiteY5" fmla="*/ 51422 h 1187437"/>
              <a:gd name="connsiteX6" fmla="*/ 562596 w 744841"/>
              <a:gd name="connsiteY6" fmla="*/ 1257 h 118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841" h="1187437">
                <a:moveTo>
                  <a:pt x="562596" y="1257"/>
                </a:moveTo>
                <a:lnTo>
                  <a:pt x="52056" y="97777"/>
                </a:lnTo>
                <a:cubicBezTo>
                  <a:pt x="17131" y="104127"/>
                  <a:pt x="-5729" y="137782"/>
                  <a:pt x="1256" y="172707"/>
                </a:cubicBezTo>
                <a:lnTo>
                  <a:pt x="193026" y="1187437"/>
                </a:lnTo>
                <a:lnTo>
                  <a:pt x="744841" y="619747"/>
                </a:lnTo>
                <a:lnTo>
                  <a:pt x="636891" y="51422"/>
                </a:lnTo>
                <a:cubicBezTo>
                  <a:pt x="630541" y="17132"/>
                  <a:pt x="597521" y="-5728"/>
                  <a:pt x="562596" y="1257"/>
                </a:cubicBezTo>
                <a:close/>
              </a:path>
            </a:pathLst>
          </a:custGeom>
          <a:solidFill>
            <a:schemeClr val="accent4"/>
          </a:solidFill>
          <a:ln w="6350" cap="flat">
            <a:noFill/>
            <a:prstDash val="solid"/>
            <a:miter/>
          </a:ln>
        </p:spPr>
        <p:txBody>
          <a:bodyPr rtlCol="0" anchor="ctr"/>
          <a:lstStyle/>
          <a:p>
            <a:endParaRPr lang="en-US"/>
          </a:p>
        </p:txBody>
      </p:sp>
    </p:spTree>
    <p:extLst>
      <p:ext uri="{BB962C8B-B14F-4D97-AF65-F5344CB8AC3E}">
        <p14:creationId xmlns:p14="http://schemas.microsoft.com/office/powerpoint/2010/main" val="101184335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91">
          <p15:clr>
            <a:srgbClr val="FBAE40"/>
          </p15:clr>
        </p15:guide>
        <p15:guide id="4" orient="horz" pos="386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414D-CF4D-F61C-B9E0-B13129E021DA}"/>
              </a:ext>
            </a:extLst>
          </p:cNvPr>
          <p:cNvSpPr>
            <a:spLocks noGrp="1"/>
          </p:cNvSpPr>
          <p:nvPr>
            <p:ph type="ctrTitle" hasCustomPrompt="1"/>
          </p:nvPr>
        </p:nvSpPr>
        <p:spPr>
          <a:xfrm>
            <a:off x="817200" y="612000"/>
            <a:ext cx="8532000" cy="921600"/>
          </a:xfrm>
        </p:spPr>
        <p:txBody>
          <a:bodyPr anchor="t" anchorCtr="0"/>
          <a:lstStyle>
            <a:lvl1pPr algn="l">
              <a:defRPr sz="3600">
                <a:solidFill>
                  <a:schemeClr val="accent2"/>
                </a:solidFill>
              </a:defRPr>
            </a:lvl1pPr>
          </a:lstStyle>
          <a:p>
            <a:r>
              <a:rPr lang="en-GB"/>
              <a:t>Click to add title</a:t>
            </a:r>
            <a:endParaRPr lang="en-US"/>
          </a:p>
        </p:txBody>
      </p:sp>
      <p:sp>
        <p:nvSpPr>
          <p:cNvPr id="3" name="Subtitle 2">
            <a:extLst>
              <a:ext uri="{FF2B5EF4-FFF2-40B4-BE49-F238E27FC236}">
                <a16:creationId xmlns:a16="http://schemas.microsoft.com/office/drawing/2014/main" id="{8A4575B5-8453-0DD0-BEBD-B51C540956F9}"/>
              </a:ext>
            </a:extLst>
          </p:cNvPr>
          <p:cNvSpPr>
            <a:spLocks noGrp="1"/>
          </p:cNvSpPr>
          <p:nvPr>
            <p:ph type="subTitle" idx="1" hasCustomPrompt="1"/>
          </p:nvPr>
        </p:nvSpPr>
        <p:spPr>
          <a:xfrm>
            <a:off x="813600" y="3157200"/>
            <a:ext cx="8532000" cy="273600"/>
          </a:xfrm>
        </p:spPr>
        <p:txBody>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add subtitle</a:t>
            </a:r>
            <a:endParaRPr lang="en-US"/>
          </a:p>
        </p:txBody>
      </p:sp>
      <p:sp>
        <p:nvSpPr>
          <p:cNvPr id="7" name="Freeform 6">
            <a:extLst>
              <a:ext uri="{FF2B5EF4-FFF2-40B4-BE49-F238E27FC236}">
                <a16:creationId xmlns:a16="http://schemas.microsoft.com/office/drawing/2014/main" id="{A556BF4F-9D37-35C6-F6AB-472D95BF8BB7}"/>
              </a:ext>
            </a:extLst>
          </p:cNvPr>
          <p:cNvSpPr/>
          <p:nvPr userDrawn="1"/>
        </p:nvSpPr>
        <p:spPr>
          <a:xfrm>
            <a:off x="9490075" y="-447261"/>
            <a:ext cx="2701925" cy="6858000"/>
          </a:xfrm>
          <a:custGeom>
            <a:avLst/>
            <a:gdLst>
              <a:gd name="connsiteX0" fmla="*/ 2701925 w 2701925"/>
              <a:gd name="connsiteY0" fmla="*/ 6858000 h 6858000"/>
              <a:gd name="connsiteX1" fmla="*/ 2701925 w 2701925"/>
              <a:gd name="connsiteY1" fmla="*/ 0 h 6858000"/>
              <a:gd name="connsiteX2" fmla="*/ 22225 w 2701925"/>
              <a:gd name="connsiteY2" fmla="*/ 0 h 6858000"/>
              <a:gd name="connsiteX3" fmla="*/ 0 w 270192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2701925" h="6858000">
                <a:moveTo>
                  <a:pt x="2701925" y="6858000"/>
                </a:moveTo>
                <a:lnTo>
                  <a:pt x="2701925" y="0"/>
                </a:lnTo>
                <a:lnTo>
                  <a:pt x="22225" y="0"/>
                </a:lnTo>
                <a:lnTo>
                  <a:pt x="0" y="6858000"/>
                </a:lnTo>
                <a:close/>
              </a:path>
            </a:pathLst>
          </a:custGeom>
          <a:solidFill>
            <a:srgbClr val="FFCF66"/>
          </a:solidFill>
          <a:ln w="635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77B7DAE4-4C6B-5DE3-CF1E-EFFDEAF1ACA2}"/>
              </a:ext>
            </a:extLst>
          </p:cNvPr>
          <p:cNvSpPr/>
          <p:nvPr userDrawn="1"/>
        </p:nvSpPr>
        <p:spPr>
          <a:xfrm>
            <a:off x="8906509" y="2306954"/>
            <a:ext cx="3285490" cy="4551045"/>
          </a:xfrm>
          <a:custGeom>
            <a:avLst/>
            <a:gdLst>
              <a:gd name="connsiteX0" fmla="*/ 1159510 w 3285490"/>
              <a:gd name="connsiteY0" fmla="*/ 2945130 h 4551045"/>
              <a:gd name="connsiteX1" fmla="*/ 1066800 w 3285490"/>
              <a:gd name="connsiteY1" fmla="*/ 3073400 h 4551045"/>
              <a:gd name="connsiteX2" fmla="*/ 0 w 3285490"/>
              <a:gd name="connsiteY2" fmla="*/ 4551045 h 4551045"/>
              <a:gd name="connsiteX3" fmla="*/ 3285490 w 3285490"/>
              <a:gd name="connsiteY3" fmla="*/ 4551045 h 4551045"/>
              <a:gd name="connsiteX4" fmla="*/ 3285490 w 3285490"/>
              <a:gd name="connsiteY4" fmla="*/ 0 h 4551045"/>
              <a:gd name="connsiteX5" fmla="*/ 2385060 w 3285490"/>
              <a:gd name="connsiteY5" fmla="*/ 1247140 h 45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85490" h="4551045">
                <a:moveTo>
                  <a:pt x="1159510" y="2945130"/>
                </a:moveTo>
                <a:lnTo>
                  <a:pt x="1066800" y="3073400"/>
                </a:lnTo>
                <a:lnTo>
                  <a:pt x="0" y="4551045"/>
                </a:lnTo>
                <a:lnTo>
                  <a:pt x="3285490" y="4551045"/>
                </a:lnTo>
                <a:lnTo>
                  <a:pt x="3285490" y="0"/>
                </a:lnTo>
                <a:lnTo>
                  <a:pt x="2385060" y="1247140"/>
                </a:lnTo>
                <a:close/>
              </a:path>
            </a:pathLst>
          </a:custGeom>
          <a:solidFill>
            <a:schemeClr val="accent6"/>
          </a:solidFill>
          <a:ln w="6350" cap="flat">
            <a:noFill/>
            <a:prstDash val="solid"/>
            <a:miter/>
          </a:ln>
        </p:spPr>
        <p:txBody>
          <a:bodyPr rtlCol="0" anchor="ctr"/>
          <a:lstStyle/>
          <a:p>
            <a:endParaRPr lang="en-US"/>
          </a:p>
        </p:txBody>
      </p:sp>
      <p:pic>
        <p:nvPicPr>
          <p:cNvPr id="10" name="Picture 9">
            <a:extLst>
              <a:ext uri="{FF2B5EF4-FFF2-40B4-BE49-F238E27FC236}">
                <a16:creationId xmlns:a16="http://schemas.microsoft.com/office/drawing/2014/main" id="{F90EF111-1440-9002-D433-CA1BD120F038}"/>
              </a:ext>
            </a:extLst>
          </p:cNvPr>
          <p:cNvPicPr>
            <a:picLocks noChangeAspect="1"/>
          </p:cNvPicPr>
          <p:nvPr userDrawn="1"/>
        </p:nvPicPr>
        <p:blipFill>
          <a:blip r:embed="rId2"/>
          <a:stretch>
            <a:fillRect/>
          </a:stretch>
        </p:blipFill>
        <p:spPr>
          <a:xfrm>
            <a:off x="827211" y="5652941"/>
            <a:ext cx="3600000" cy="544445"/>
          </a:xfrm>
          <a:prstGeom prst="rect">
            <a:avLst/>
          </a:prstGeom>
        </p:spPr>
      </p:pic>
      <p:sp>
        <p:nvSpPr>
          <p:cNvPr id="4" name="Freeform 3">
            <a:extLst>
              <a:ext uri="{FF2B5EF4-FFF2-40B4-BE49-F238E27FC236}">
                <a16:creationId xmlns:a16="http://schemas.microsoft.com/office/drawing/2014/main" id="{7E05685B-86F9-1610-009D-B7334540F710}"/>
              </a:ext>
            </a:extLst>
          </p:cNvPr>
          <p:cNvSpPr/>
          <p:nvPr userDrawn="1"/>
        </p:nvSpPr>
        <p:spPr>
          <a:xfrm rot="20927936">
            <a:off x="8765760" y="3636356"/>
            <a:ext cx="1522772" cy="766467"/>
          </a:xfrm>
          <a:custGeom>
            <a:avLst/>
            <a:gdLst>
              <a:gd name="connsiteX0" fmla="*/ 766466 w 1522772"/>
              <a:gd name="connsiteY0" fmla="*/ 766445 h 766467"/>
              <a:gd name="connsiteX1" fmla="*/ 1522752 w 1522772"/>
              <a:gd name="connsiteY1" fmla="*/ 29845 h 766467"/>
              <a:gd name="connsiteX2" fmla="*/ 1492907 w 1522772"/>
              <a:gd name="connsiteY2" fmla="*/ 0 h 766467"/>
              <a:gd name="connsiteX3" fmla="*/ 29232 w 1522772"/>
              <a:gd name="connsiteY3" fmla="*/ 10160 h 766467"/>
              <a:gd name="connsiteX4" fmla="*/ 22 w 1522772"/>
              <a:gd name="connsiteY4" fmla="*/ 40640 h 766467"/>
              <a:gd name="connsiteX5" fmla="*/ 766466 w 1522772"/>
              <a:gd name="connsiteY5" fmla="*/ 766445 h 7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2772" h="766467">
                <a:moveTo>
                  <a:pt x="766466" y="766445"/>
                </a:moveTo>
                <a:cubicBezTo>
                  <a:pt x="1177312" y="763905"/>
                  <a:pt x="1509417" y="436245"/>
                  <a:pt x="1522752" y="29845"/>
                </a:cubicBezTo>
                <a:cubicBezTo>
                  <a:pt x="1523387" y="13335"/>
                  <a:pt x="1509417" y="0"/>
                  <a:pt x="1492907" y="0"/>
                </a:cubicBezTo>
                <a:lnTo>
                  <a:pt x="29232" y="10160"/>
                </a:lnTo>
                <a:cubicBezTo>
                  <a:pt x="12722" y="10160"/>
                  <a:pt x="-613" y="24130"/>
                  <a:pt x="22" y="40640"/>
                </a:cubicBezTo>
                <a:cubicBezTo>
                  <a:pt x="18437" y="447040"/>
                  <a:pt x="355622" y="769620"/>
                  <a:pt x="766466" y="766445"/>
                </a:cubicBezTo>
                <a:close/>
              </a:path>
            </a:pathLst>
          </a:custGeom>
          <a:solidFill>
            <a:schemeClr val="accent4"/>
          </a:solidFill>
          <a:ln w="6350" cap="flat">
            <a:noFill/>
            <a:prstDash val="solid"/>
            <a:miter/>
          </a:ln>
        </p:spPr>
        <p:txBody>
          <a:bodyPr rtlCol="0" anchor="ctr"/>
          <a:lstStyle/>
          <a:p>
            <a:endParaRPr lang="en-US"/>
          </a:p>
        </p:txBody>
      </p:sp>
      <p:pic>
        <p:nvPicPr>
          <p:cNvPr id="5" name="Graphic 4">
            <a:extLst>
              <a:ext uri="{FF2B5EF4-FFF2-40B4-BE49-F238E27FC236}">
                <a16:creationId xmlns:a16="http://schemas.microsoft.com/office/drawing/2014/main" id="{EC5E23E1-F63D-02B6-F6A0-E95838FFCD6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192008" y="5943219"/>
            <a:ext cx="1714500" cy="241300"/>
          </a:xfrm>
          <a:prstGeom prst="rect">
            <a:avLst/>
          </a:prstGeom>
        </p:spPr>
      </p:pic>
      <p:pic>
        <p:nvPicPr>
          <p:cNvPr id="6" name="Picture 5">
            <a:extLst>
              <a:ext uri="{FF2B5EF4-FFF2-40B4-BE49-F238E27FC236}">
                <a16:creationId xmlns:a16="http://schemas.microsoft.com/office/drawing/2014/main" id="{0F9FB4E4-C3CB-442D-D206-FBB9F05C63B9}"/>
              </a:ext>
            </a:extLst>
          </p:cNvPr>
          <p:cNvPicPr>
            <a:picLocks noChangeAspect="1"/>
          </p:cNvPicPr>
          <p:nvPr userDrawn="1"/>
        </p:nvPicPr>
        <p:blipFill>
          <a:blip r:embed="rId5"/>
          <a:stretch>
            <a:fillRect/>
          </a:stretch>
        </p:blipFill>
        <p:spPr>
          <a:xfrm>
            <a:off x="5343983" y="5577536"/>
            <a:ext cx="1164179" cy="684648"/>
          </a:xfrm>
          <a:prstGeom prst="rect">
            <a:avLst/>
          </a:prstGeom>
        </p:spPr>
      </p:pic>
      <p:sp>
        <p:nvSpPr>
          <p:cNvPr id="8" name="TextBox 7">
            <a:extLst>
              <a:ext uri="{FF2B5EF4-FFF2-40B4-BE49-F238E27FC236}">
                <a16:creationId xmlns:a16="http://schemas.microsoft.com/office/drawing/2014/main" id="{28CF99DF-4579-144C-EF01-8D19F9F3E081}"/>
              </a:ext>
            </a:extLst>
          </p:cNvPr>
          <p:cNvSpPr txBox="1"/>
          <p:nvPr userDrawn="1"/>
        </p:nvSpPr>
        <p:spPr>
          <a:xfrm>
            <a:off x="5238627" y="5246330"/>
            <a:ext cx="809897" cy="215444"/>
          </a:xfrm>
          <a:prstGeom prst="rect">
            <a:avLst/>
          </a:prstGeom>
          <a:noFill/>
        </p:spPr>
        <p:txBody>
          <a:bodyPr wrap="square" rtlCol="0">
            <a:spAutoFit/>
          </a:bodyPr>
          <a:lstStyle/>
          <a:p>
            <a:r>
              <a:rPr lang="en-US" sz="800">
                <a:solidFill>
                  <a:schemeClr val="bg1"/>
                </a:solidFill>
              </a:rPr>
              <a:t>Funded by</a:t>
            </a:r>
          </a:p>
        </p:txBody>
      </p:sp>
      <p:sp>
        <p:nvSpPr>
          <p:cNvPr id="11" name="TextBox 10">
            <a:extLst>
              <a:ext uri="{FF2B5EF4-FFF2-40B4-BE49-F238E27FC236}">
                <a16:creationId xmlns:a16="http://schemas.microsoft.com/office/drawing/2014/main" id="{2F359AC0-DDCD-69FF-32C5-9B80A241FBD3}"/>
              </a:ext>
            </a:extLst>
          </p:cNvPr>
          <p:cNvSpPr txBox="1"/>
          <p:nvPr userDrawn="1"/>
        </p:nvSpPr>
        <p:spPr>
          <a:xfrm>
            <a:off x="7104568" y="5656285"/>
            <a:ext cx="809897" cy="215444"/>
          </a:xfrm>
          <a:prstGeom prst="rect">
            <a:avLst/>
          </a:prstGeom>
          <a:noFill/>
        </p:spPr>
        <p:txBody>
          <a:bodyPr wrap="square" rtlCol="0">
            <a:spAutoFit/>
          </a:bodyPr>
          <a:lstStyle/>
          <a:p>
            <a:r>
              <a:rPr lang="en-US" sz="800">
                <a:solidFill>
                  <a:schemeClr val="bg1"/>
                </a:solidFill>
              </a:rPr>
              <a:t>Delivered by</a:t>
            </a:r>
          </a:p>
        </p:txBody>
      </p:sp>
    </p:spTree>
    <p:extLst>
      <p:ext uri="{BB962C8B-B14F-4D97-AF65-F5344CB8AC3E}">
        <p14:creationId xmlns:p14="http://schemas.microsoft.com/office/powerpoint/2010/main" val="25525809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68">
          <p15:clr>
            <a:srgbClr val="FBAE40"/>
          </p15:clr>
        </p15:guide>
        <p15:guide id="4" orient="horz" pos="386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vider: orang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290800" y="1195200"/>
            <a:ext cx="3085200" cy="2394000"/>
          </a:xfrm>
        </p:spPr>
        <p:txBody>
          <a:bodyPr anchor="b" anchorCtr="0"/>
          <a:lstStyle>
            <a:lvl1pPr>
              <a:defRPr sz="2800"/>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a:xfrm>
            <a:off x="8610599" y="6356350"/>
            <a:ext cx="2778125" cy="365125"/>
          </a:xfrm>
        </p:spPr>
        <p:txBody>
          <a:bodyPr/>
          <a:lstStyle>
            <a:lvl1pPr>
              <a:defRPr>
                <a:solidFill>
                  <a:schemeClr val="tx2"/>
                </a:solidFill>
              </a:defRPr>
            </a:lvl1pPr>
          </a:lstStyle>
          <a:p>
            <a:fld id="{605E99E1-D719-3F4E-9909-CA6386B1F5D2}" type="slidenum">
              <a:rPr lang="en-US" smtClean="0"/>
              <a:pPr/>
              <a:t>‹#›</a:t>
            </a:fld>
            <a:endParaRPr lang="en-US"/>
          </a:p>
        </p:txBody>
      </p:sp>
      <p:sp>
        <p:nvSpPr>
          <p:cNvPr id="8" name="Text Placeholder 7">
            <a:extLst>
              <a:ext uri="{FF2B5EF4-FFF2-40B4-BE49-F238E27FC236}">
                <a16:creationId xmlns:a16="http://schemas.microsoft.com/office/drawing/2014/main" id="{6B8CE19F-68AF-0BCF-43C7-80180F215AD3}"/>
              </a:ext>
            </a:extLst>
          </p:cNvPr>
          <p:cNvSpPr>
            <a:spLocks noGrp="1"/>
          </p:cNvSpPr>
          <p:nvPr>
            <p:ph type="body" sz="quarter" idx="13" hasCustomPrompt="1"/>
          </p:nvPr>
        </p:nvSpPr>
        <p:spPr>
          <a:xfrm>
            <a:off x="8290800" y="3808800"/>
            <a:ext cx="3085200" cy="547200"/>
          </a:xfrm>
        </p:spPr>
        <p:txBody>
          <a:bodyPr anchor="ctr" anchorCtr="0"/>
          <a:lstStyle>
            <a:lvl1pPr>
              <a:defRPr sz="1600" b="1">
                <a:solidFill>
                  <a:schemeClr val="tx2"/>
                </a:solidFill>
              </a:defRPr>
            </a:lvl1pPr>
          </a:lstStyle>
          <a:p>
            <a:pPr lvl="0"/>
            <a:r>
              <a:rPr lang="en-GB"/>
              <a:t>Click to add subtitle</a:t>
            </a:r>
            <a:endParaRPr lang="en-US"/>
          </a:p>
        </p:txBody>
      </p:sp>
      <p:sp>
        <p:nvSpPr>
          <p:cNvPr id="12" name="Freeform 11">
            <a:extLst>
              <a:ext uri="{FF2B5EF4-FFF2-40B4-BE49-F238E27FC236}">
                <a16:creationId xmlns:a16="http://schemas.microsoft.com/office/drawing/2014/main" id="{2287D775-F957-2982-D945-95C0E2D48FA9}"/>
              </a:ext>
            </a:extLst>
          </p:cNvPr>
          <p:cNvSpPr/>
          <p:nvPr userDrawn="1"/>
        </p:nvSpPr>
        <p:spPr>
          <a:xfrm>
            <a:off x="0" y="0"/>
            <a:ext cx="2460625" cy="6271259"/>
          </a:xfrm>
          <a:custGeom>
            <a:avLst/>
            <a:gdLst>
              <a:gd name="connsiteX0" fmla="*/ 2460625 w 2460625"/>
              <a:gd name="connsiteY0" fmla="*/ 5986780 h 6271259"/>
              <a:gd name="connsiteX1" fmla="*/ 2460625 w 2460625"/>
              <a:gd name="connsiteY1" fmla="*/ 0 h 6271259"/>
              <a:gd name="connsiteX2" fmla="*/ 0 w 2460625"/>
              <a:gd name="connsiteY2" fmla="*/ 0 h 6271259"/>
              <a:gd name="connsiteX3" fmla="*/ 0 w 2460625"/>
              <a:gd name="connsiteY3" fmla="*/ 6271260 h 6271259"/>
              <a:gd name="connsiteX4" fmla="*/ 2176145 w 2460625"/>
              <a:gd name="connsiteY4" fmla="*/ 6271260 h 6271259"/>
              <a:gd name="connsiteX5" fmla="*/ 2460625 w 2460625"/>
              <a:gd name="connsiteY5" fmla="*/ 5986780 h 6271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60625" h="6271259">
                <a:moveTo>
                  <a:pt x="2460625" y="5986780"/>
                </a:moveTo>
                <a:lnTo>
                  <a:pt x="2460625" y="0"/>
                </a:lnTo>
                <a:lnTo>
                  <a:pt x="0" y="0"/>
                </a:lnTo>
                <a:lnTo>
                  <a:pt x="0" y="6271260"/>
                </a:lnTo>
                <a:lnTo>
                  <a:pt x="2176145" y="6271260"/>
                </a:lnTo>
                <a:cubicBezTo>
                  <a:pt x="2333625" y="6271260"/>
                  <a:pt x="2460625" y="6144260"/>
                  <a:pt x="2460625" y="5986780"/>
                </a:cubicBezTo>
                <a:close/>
              </a:path>
            </a:pathLst>
          </a:custGeom>
          <a:solidFill>
            <a:srgbClr val="D79CFF"/>
          </a:solid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B9EC654-7CD2-A1FE-08E2-18D5D5F19C72}"/>
              </a:ext>
            </a:extLst>
          </p:cNvPr>
          <p:cNvSpPr/>
          <p:nvPr userDrawn="1"/>
        </p:nvSpPr>
        <p:spPr>
          <a:xfrm>
            <a:off x="0" y="3695572"/>
            <a:ext cx="5567045" cy="3162427"/>
          </a:xfrm>
          <a:custGeom>
            <a:avLst/>
            <a:gdLst>
              <a:gd name="connsiteX0" fmla="*/ 568960 w 5567045"/>
              <a:gd name="connsiteY0" fmla="*/ 69977 h 3162427"/>
              <a:gd name="connsiteX1" fmla="*/ 0 w 5567045"/>
              <a:gd name="connsiteY1" fmla="*/ 483997 h 3162427"/>
              <a:gd name="connsiteX2" fmla="*/ 0 w 5567045"/>
              <a:gd name="connsiteY2" fmla="*/ 3162427 h 3162427"/>
              <a:gd name="connsiteX3" fmla="*/ 5567045 w 5567045"/>
              <a:gd name="connsiteY3" fmla="*/ 3162427 h 3162427"/>
              <a:gd name="connsiteX4" fmla="*/ 988060 w 5567045"/>
              <a:gd name="connsiteY4" fmla="*/ 62993 h 3162427"/>
              <a:gd name="connsiteX5" fmla="*/ 568960 w 5567045"/>
              <a:gd name="connsiteY5" fmla="*/ 69977 h 3162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67045" h="3162427">
                <a:moveTo>
                  <a:pt x="568960" y="69977"/>
                </a:moveTo>
                <a:lnTo>
                  <a:pt x="0" y="483997"/>
                </a:lnTo>
                <a:lnTo>
                  <a:pt x="0" y="3162427"/>
                </a:lnTo>
                <a:lnTo>
                  <a:pt x="5567045" y="3162427"/>
                </a:lnTo>
                <a:lnTo>
                  <a:pt x="988060" y="62993"/>
                </a:lnTo>
                <a:cubicBezTo>
                  <a:pt x="861060" y="-23368"/>
                  <a:pt x="693420" y="-20828"/>
                  <a:pt x="568960" y="69977"/>
                </a:cubicBezTo>
                <a:close/>
              </a:path>
            </a:pathLst>
          </a:custGeom>
          <a:solidFill>
            <a:srgbClr val="D5F7B2"/>
          </a:solidFill>
          <a:ln w="635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96B047E-0E9F-A27A-C5E8-1E986177BC7B}"/>
              </a:ext>
            </a:extLst>
          </p:cNvPr>
          <p:cNvSpPr/>
          <p:nvPr userDrawn="1"/>
        </p:nvSpPr>
        <p:spPr>
          <a:xfrm>
            <a:off x="429458" y="2087905"/>
            <a:ext cx="1194236" cy="1903703"/>
          </a:xfrm>
          <a:custGeom>
            <a:avLst/>
            <a:gdLst>
              <a:gd name="connsiteX0" fmla="*/ 902137 w 1194236"/>
              <a:gd name="connsiteY0" fmla="*/ 1879 h 1903703"/>
              <a:gd name="connsiteX1" fmla="*/ 83622 w 1194236"/>
              <a:gd name="connsiteY1" fmla="*/ 156819 h 1903703"/>
              <a:gd name="connsiteX2" fmla="*/ 1707 w 1194236"/>
              <a:gd name="connsiteY2" fmla="*/ 276834 h 1903703"/>
              <a:gd name="connsiteX3" fmla="*/ 309682 w 1194236"/>
              <a:gd name="connsiteY3" fmla="*/ 1903704 h 1903703"/>
              <a:gd name="connsiteX4" fmla="*/ 1194237 w 1194236"/>
              <a:gd name="connsiteY4" fmla="*/ 994384 h 1903703"/>
              <a:gd name="connsiteX5" fmla="*/ 1021517 w 1194236"/>
              <a:gd name="connsiteY5" fmla="*/ 83794 h 1903703"/>
              <a:gd name="connsiteX6" fmla="*/ 902137 w 1194236"/>
              <a:gd name="connsiteY6" fmla="*/ 1879 h 190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4236" h="1903703">
                <a:moveTo>
                  <a:pt x="902137" y="1879"/>
                </a:moveTo>
                <a:lnTo>
                  <a:pt x="83622" y="156819"/>
                </a:lnTo>
                <a:cubicBezTo>
                  <a:pt x="27742" y="167614"/>
                  <a:pt x="-8453" y="220954"/>
                  <a:pt x="1707" y="276834"/>
                </a:cubicBezTo>
                <a:lnTo>
                  <a:pt x="309682" y="1903704"/>
                </a:lnTo>
                <a:lnTo>
                  <a:pt x="1194237" y="994384"/>
                </a:lnTo>
                <a:lnTo>
                  <a:pt x="1021517" y="83794"/>
                </a:lnTo>
                <a:cubicBezTo>
                  <a:pt x="1011357" y="27914"/>
                  <a:pt x="958017" y="-8916"/>
                  <a:pt x="902137" y="1879"/>
                </a:cubicBezTo>
                <a:close/>
              </a:path>
            </a:pathLst>
          </a:custGeom>
          <a:solidFill>
            <a:srgbClr val="FFCF66"/>
          </a:solidFill>
          <a:ln w="6350" cap="flat">
            <a:noFill/>
            <a:prstDash val="solid"/>
            <a:miter/>
          </a:ln>
        </p:spPr>
        <p:txBody>
          <a:bodyPr rtlCol="0" anchor="ctr"/>
          <a:lstStyle/>
          <a:p>
            <a:endParaRPr lang="en-US"/>
          </a:p>
        </p:txBody>
      </p:sp>
      <p:sp>
        <p:nvSpPr>
          <p:cNvPr id="10" name="Text Placeholder 9">
            <a:extLst>
              <a:ext uri="{FF2B5EF4-FFF2-40B4-BE49-F238E27FC236}">
                <a16:creationId xmlns:a16="http://schemas.microsoft.com/office/drawing/2014/main" id="{119A2CB3-4ABE-A642-11AD-A08AC0307081}"/>
              </a:ext>
            </a:extLst>
          </p:cNvPr>
          <p:cNvSpPr>
            <a:spLocks noGrp="1"/>
          </p:cNvSpPr>
          <p:nvPr>
            <p:ph type="body" sz="quarter" idx="14" hasCustomPrompt="1"/>
          </p:nvPr>
        </p:nvSpPr>
        <p:spPr>
          <a:xfrm>
            <a:off x="8290800" y="4564800"/>
            <a:ext cx="3085200" cy="1454400"/>
          </a:xfrm>
        </p:spPr>
        <p:txBody>
          <a:bodyPr/>
          <a:lstStyle>
            <a:lvl1pPr>
              <a:defRPr sz="1400">
                <a:solidFill>
                  <a:schemeClr val="tx2"/>
                </a:solidFill>
              </a:defRPr>
            </a:lvl1pPr>
          </a:lstStyle>
          <a:p>
            <a:pPr lvl="0"/>
            <a:r>
              <a:rPr lang="en-GB"/>
              <a:t>Click to add text</a:t>
            </a:r>
            <a:endParaRPr lang="en-US"/>
          </a:p>
        </p:txBody>
      </p:sp>
    </p:spTree>
    <p:extLst>
      <p:ext uri="{BB962C8B-B14F-4D97-AF65-F5344CB8AC3E}">
        <p14:creationId xmlns:p14="http://schemas.microsoft.com/office/powerpoint/2010/main" val="27091321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 light gree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290800" y="1195200"/>
            <a:ext cx="3085200" cy="2394000"/>
          </a:xfrm>
        </p:spPr>
        <p:txBody>
          <a:bodyPr anchor="b" anchorCtr="0"/>
          <a:lstStyle>
            <a:lvl1pPr>
              <a:defRPr sz="2800"/>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a:xfrm>
            <a:off x="8610599" y="6356350"/>
            <a:ext cx="2778125" cy="365125"/>
          </a:xfrm>
        </p:spPr>
        <p:txBody>
          <a:bodyPr/>
          <a:lstStyle>
            <a:lvl1pPr>
              <a:defRPr>
                <a:solidFill>
                  <a:schemeClr val="tx2"/>
                </a:solidFill>
              </a:defRPr>
            </a:lvl1pPr>
          </a:lstStyle>
          <a:p>
            <a:fld id="{605E99E1-D719-3F4E-9909-CA6386B1F5D2}" type="slidenum">
              <a:rPr lang="en-US" smtClean="0"/>
              <a:pPr/>
              <a:t>‹#›</a:t>
            </a:fld>
            <a:endParaRPr lang="en-US"/>
          </a:p>
        </p:txBody>
      </p:sp>
      <p:sp>
        <p:nvSpPr>
          <p:cNvPr id="8" name="Text Placeholder 7">
            <a:extLst>
              <a:ext uri="{FF2B5EF4-FFF2-40B4-BE49-F238E27FC236}">
                <a16:creationId xmlns:a16="http://schemas.microsoft.com/office/drawing/2014/main" id="{6B8CE19F-68AF-0BCF-43C7-80180F215AD3}"/>
              </a:ext>
            </a:extLst>
          </p:cNvPr>
          <p:cNvSpPr>
            <a:spLocks noGrp="1"/>
          </p:cNvSpPr>
          <p:nvPr>
            <p:ph type="body" sz="quarter" idx="13" hasCustomPrompt="1"/>
          </p:nvPr>
        </p:nvSpPr>
        <p:spPr>
          <a:xfrm>
            <a:off x="8290800" y="3808800"/>
            <a:ext cx="3085200" cy="547200"/>
          </a:xfrm>
        </p:spPr>
        <p:txBody>
          <a:bodyPr anchor="ctr" anchorCtr="0"/>
          <a:lstStyle>
            <a:lvl1pPr>
              <a:defRPr sz="1600" b="1">
                <a:solidFill>
                  <a:schemeClr val="tx2"/>
                </a:solidFill>
              </a:defRPr>
            </a:lvl1pPr>
          </a:lstStyle>
          <a:p>
            <a:pPr lvl="0"/>
            <a:r>
              <a:rPr lang="en-GB"/>
              <a:t>Click to add subtitle</a:t>
            </a:r>
            <a:endParaRPr lang="en-US"/>
          </a:p>
        </p:txBody>
      </p:sp>
      <p:sp>
        <p:nvSpPr>
          <p:cNvPr id="10" name="Text Placeholder 9">
            <a:extLst>
              <a:ext uri="{FF2B5EF4-FFF2-40B4-BE49-F238E27FC236}">
                <a16:creationId xmlns:a16="http://schemas.microsoft.com/office/drawing/2014/main" id="{119A2CB3-4ABE-A642-11AD-A08AC0307081}"/>
              </a:ext>
            </a:extLst>
          </p:cNvPr>
          <p:cNvSpPr>
            <a:spLocks noGrp="1"/>
          </p:cNvSpPr>
          <p:nvPr>
            <p:ph type="body" sz="quarter" idx="14" hasCustomPrompt="1"/>
          </p:nvPr>
        </p:nvSpPr>
        <p:spPr>
          <a:xfrm>
            <a:off x="8290800" y="4564800"/>
            <a:ext cx="3085200" cy="1454400"/>
          </a:xfrm>
        </p:spPr>
        <p:txBody>
          <a:bodyPr/>
          <a:lstStyle>
            <a:lvl1pPr>
              <a:defRPr sz="1400">
                <a:solidFill>
                  <a:schemeClr val="tx2"/>
                </a:solidFill>
              </a:defRPr>
            </a:lvl1pPr>
          </a:lstStyle>
          <a:p>
            <a:pPr lvl="0"/>
            <a:r>
              <a:rPr lang="en-GB"/>
              <a:t>Click to add text</a:t>
            </a:r>
            <a:endParaRPr lang="en-US"/>
          </a:p>
        </p:txBody>
      </p:sp>
      <p:sp>
        <p:nvSpPr>
          <p:cNvPr id="3" name="Freeform 2">
            <a:extLst>
              <a:ext uri="{FF2B5EF4-FFF2-40B4-BE49-F238E27FC236}">
                <a16:creationId xmlns:a16="http://schemas.microsoft.com/office/drawing/2014/main" id="{F90ACBE9-CDEE-AAC2-5190-432760BFC4A5}"/>
              </a:ext>
            </a:extLst>
          </p:cNvPr>
          <p:cNvSpPr/>
          <p:nvPr userDrawn="1"/>
        </p:nvSpPr>
        <p:spPr>
          <a:xfrm rot="922754">
            <a:off x="1352810" y="786444"/>
            <a:ext cx="744841" cy="1187437"/>
          </a:xfrm>
          <a:custGeom>
            <a:avLst/>
            <a:gdLst>
              <a:gd name="connsiteX0" fmla="*/ 562596 w 744841"/>
              <a:gd name="connsiteY0" fmla="*/ 1257 h 1187437"/>
              <a:gd name="connsiteX1" fmla="*/ 52056 w 744841"/>
              <a:gd name="connsiteY1" fmla="*/ 97777 h 1187437"/>
              <a:gd name="connsiteX2" fmla="*/ 1256 w 744841"/>
              <a:gd name="connsiteY2" fmla="*/ 172707 h 1187437"/>
              <a:gd name="connsiteX3" fmla="*/ 193026 w 744841"/>
              <a:gd name="connsiteY3" fmla="*/ 1187437 h 1187437"/>
              <a:gd name="connsiteX4" fmla="*/ 744841 w 744841"/>
              <a:gd name="connsiteY4" fmla="*/ 619747 h 1187437"/>
              <a:gd name="connsiteX5" fmla="*/ 636891 w 744841"/>
              <a:gd name="connsiteY5" fmla="*/ 51422 h 1187437"/>
              <a:gd name="connsiteX6" fmla="*/ 562596 w 744841"/>
              <a:gd name="connsiteY6" fmla="*/ 1257 h 118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841" h="1187437">
                <a:moveTo>
                  <a:pt x="562596" y="1257"/>
                </a:moveTo>
                <a:lnTo>
                  <a:pt x="52056" y="97777"/>
                </a:lnTo>
                <a:cubicBezTo>
                  <a:pt x="17131" y="104127"/>
                  <a:pt x="-5729" y="137782"/>
                  <a:pt x="1256" y="172707"/>
                </a:cubicBezTo>
                <a:lnTo>
                  <a:pt x="193026" y="1187437"/>
                </a:lnTo>
                <a:lnTo>
                  <a:pt x="744841" y="619747"/>
                </a:lnTo>
                <a:lnTo>
                  <a:pt x="636891" y="51422"/>
                </a:lnTo>
                <a:cubicBezTo>
                  <a:pt x="630541" y="17132"/>
                  <a:pt x="597521" y="-5728"/>
                  <a:pt x="562596" y="1257"/>
                </a:cubicBezTo>
                <a:close/>
              </a:path>
            </a:pathLst>
          </a:custGeom>
          <a:solidFill>
            <a:srgbClr val="466435"/>
          </a:solidFill>
          <a:ln w="6350"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78BB0380-4859-9B04-8802-FFD1B53470FE}"/>
              </a:ext>
            </a:extLst>
          </p:cNvPr>
          <p:cNvSpPr/>
          <p:nvPr userDrawn="1"/>
        </p:nvSpPr>
        <p:spPr>
          <a:xfrm>
            <a:off x="-2214686" y="4993638"/>
            <a:ext cx="8154879" cy="2563201"/>
          </a:xfrm>
          <a:custGeom>
            <a:avLst/>
            <a:gdLst>
              <a:gd name="connsiteX0" fmla="*/ 6420485 w 6610311"/>
              <a:gd name="connsiteY0" fmla="*/ 2077720 h 2077720"/>
              <a:gd name="connsiteX1" fmla="*/ 6529070 w 6610311"/>
              <a:gd name="connsiteY1" fmla="*/ 1732915 h 2077720"/>
              <a:gd name="connsiteX2" fmla="*/ 4054475 w 6610311"/>
              <a:gd name="connsiteY2" fmla="*/ 0 h 2077720"/>
              <a:gd name="connsiteX3" fmla="*/ 0 w 6610311"/>
              <a:gd name="connsiteY3" fmla="*/ 0 h 2077720"/>
              <a:gd name="connsiteX4" fmla="*/ 0 w 6610311"/>
              <a:gd name="connsiteY4" fmla="*/ 2072005 h 207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0311" h="2077720">
                <a:moveTo>
                  <a:pt x="6420485" y="2077720"/>
                </a:moveTo>
                <a:cubicBezTo>
                  <a:pt x="6605906" y="2077720"/>
                  <a:pt x="6680835" y="1838960"/>
                  <a:pt x="6529070" y="1732915"/>
                </a:cubicBezTo>
                <a:lnTo>
                  <a:pt x="4054475" y="0"/>
                </a:lnTo>
                <a:lnTo>
                  <a:pt x="0" y="0"/>
                </a:lnTo>
                <a:lnTo>
                  <a:pt x="0" y="2072005"/>
                </a:lnTo>
              </a:path>
            </a:pathLst>
          </a:custGeom>
          <a:solidFill>
            <a:srgbClr val="3B4259"/>
          </a:solidFill>
          <a:ln w="6350"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A6332705-347D-784A-ECCA-9FA256A76002}"/>
              </a:ext>
            </a:extLst>
          </p:cNvPr>
          <p:cNvSpPr/>
          <p:nvPr userDrawn="1"/>
        </p:nvSpPr>
        <p:spPr>
          <a:xfrm rot="194186">
            <a:off x="24317" y="1456634"/>
            <a:ext cx="2799843" cy="3214574"/>
          </a:xfrm>
          <a:custGeom>
            <a:avLst/>
            <a:gdLst>
              <a:gd name="connsiteX0" fmla="*/ 3163570 w 3305175"/>
              <a:gd name="connsiteY0" fmla="*/ 1500505 h 3794759"/>
              <a:gd name="connsiteX1" fmla="*/ 3060700 w 3305175"/>
              <a:gd name="connsiteY1" fmla="*/ 0 h 3794759"/>
              <a:gd name="connsiteX2" fmla="*/ 1025525 w 3305175"/>
              <a:gd name="connsiteY2" fmla="*/ 1647190 h 3794759"/>
              <a:gd name="connsiteX3" fmla="*/ 930275 w 3305175"/>
              <a:gd name="connsiteY3" fmla="*/ 1724025 h 3794759"/>
              <a:gd name="connsiteX4" fmla="*/ 0 w 3305175"/>
              <a:gd name="connsiteY4" fmla="*/ 2477770 h 3794759"/>
              <a:gd name="connsiteX5" fmla="*/ 0 w 3305175"/>
              <a:gd name="connsiteY5" fmla="*/ 3794760 h 3794759"/>
              <a:gd name="connsiteX6" fmla="*/ 3305175 w 3305175"/>
              <a:gd name="connsiteY6" fmla="*/ 3568065 h 379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05175" h="3794759">
                <a:moveTo>
                  <a:pt x="3163570" y="1500505"/>
                </a:moveTo>
                <a:lnTo>
                  <a:pt x="3060700" y="0"/>
                </a:lnTo>
                <a:lnTo>
                  <a:pt x="1025525" y="1647190"/>
                </a:lnTo>
                <a:lnTo>
                  <a:pt x="930275" y="1724025"/>
                </a:lnTo>
                <a:lnTo>
                  <a:pt x="0" y="2477770"/>
                </a:lnTo>
                <a:lnTo>
                  <a:pt x="0" y="3794760"/>
                </a:lnTo>
                <a:lnTo>
                  <a:pt x="3305175" y="3568065"/>
                </a:lnTo>
                <a:close/>
              </a:path>
            </a:pathLst>
          </a:custGeom>
          <a:solidFill>
            <a:srgbClr val="FFCF66"/>
          </a:solidFill>
          <a:ln w="6350"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59A94085-2A1D-5652-6306-EFA56B3CC05A}"/>
              </a:ext>
            </a:extLst>
          </p:cNvPr>
          <p:cNvSpPr/>
          <p:nvPr userDrawn="1"/>
        </p:nvSpPr>
        <p:spPr>
          <a:xfrm>
            <a:off x="-635224" y="2081383"/>
            <a:ext cx="2876997" cy="1544564"/>
          </a:xfrm>
          <a:custGeom>
            <a:avLst/>
            <a:gdLst>
              <a:gd name="connsiteX0" fmla="*/ 4300220 w 4300220"/>
              <a:gd name="connsiteY0" fmla="*/ 1311061 h 2308645"/>
              <a:gd name="connsiteX1" fmla="*/ 885825 w 4300220"/>
              <a:gd name="connsiteY1" fmla="*/ 12486 h 2308645"/>
              <a:gd name="connsiteX2" fmla="*/ 674370 w 4300220"/>
              <a:gd name="connsiteY2" fmla="*/ 65825 h 2308645"/>
              <a:gd name="connsiteX3" fmla="*/ 0 w 4300220"/>
              <a:gd name="connsiteY3" fmla="*/ 850686 h 2308645"/>
              <a:gd name="connsiteX4" fmla="*/ 370205 w 4300220"/>
              <a:gd name="connsiteY4" fmla="*/ 2308646 h 2308645"/>
              <a:gd name="connsiteX5" fmla="*/ 4300220 w 4300220"/>
              <a:gd name="connsiteY5" fmla="*/ 1311061 h 230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0220" h="2308645">
                <a:moveTo>
                  <a:pt x="4300220" y="1311061"/>
                </a:moveTo>
                <a:lnTo>
                  <a:pt x="885825" y="12486"/>
                </a:lnTo>
                <a:cubicBezTo>
                  <a:pt x="810895" y="-16089"/>
                  <a:pt x="726440" y="5500"/>
                  <a:pt x="674370" y="65825"/>
                </a:cubicBezTo>
                <a:lnTo>
                  <a:pt x="0" y="850686"/>
                </a:lnTo>
                <a:lnTo>
                  <a:pt x="370205" y="2308646"/>
                </a:lnTo>
                <a:lnTo>
                  <a:pt x="4300220" y="1311061"/>
                </a:lnTo>
                <a:close/>
              </a:path>
            </a:pathLst>
          </a:custGeom>
          <a:solidFill>
            <a:srgbClr val="D79CFF"/>
          </a:solidFill>
          <a:ln w="6350" cap="flat">
            <a:noFill/>
            <a:prstDash val="solid"/>
            <a:miter/>
          </a:ln>
        </p:spPr>
        <p:txBody>
          <a:bodyPr rtlCol="0" anchor="ctr"/>
          <a:lstStyle/>
          <a:p>
            <a:endParaRPr lang="en-US"/>
          </a:p>
        </p:txBody>
      </p:sp>
    </p:spTree>
    <p:extLst>
      <p:ext uri="{BB962C8B-B14F-4D97-AF65-F5344CB8AC3E}">
        <p14:creationId xmlns:p14="http://schemas.microsoft.com/office/powerpoint/2010/main" val="3342157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Divider: dark blu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290800" y="1195200"/>
            <a:ext cx="3085200" cy="2394000"/>
          </a:xfrm>
        </p:spPr>
        <p:txBody>
          <a:bodyPr anchor="b" anchorCtr="0"/>
          <a:lstStyle>
            <a:lvl1pPr>
              <a:defRPr sz="2800">
                <a:solidFill>
                  <a:schemeClr val="accent2"/>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a:xfrm>
            <a:off x="8610599" y="6356350"/>
            <a:ext cx="2778125" cy="365125"/>
          </a:xfrm>
        </p:spPr>
        <p:txBody>
          <a:bodyPr/>
          <a:lstStyle>
            <a:lvl1pPr>
              <a:defRPr>
                <a:solidFill>
                  <a:schemeClr val="bg1"/>
                </a:solidFill>
              </a:defRPr>
            </a:lvl1pPr>
          </a:lstStyle>
          <a:p>
            <a:fld id="{605E99E1-D719-3F4E-9909-CA6386B1F5D2}" type="slidenum">
              <a:rPr lang="en-US" smtClean="0"/>
              <a:pPr/>
              <a:t>‹#›</a:t>
            </a:fld>
            <a:endParaRPr lang="en-US"/>
          </a:p>
        </p:txBody>
      </p:sp>
      <p:sp>
        <p:nvSpPr>
          <p:cNvPr id="8" name="Text Placeholder 7">
            <a:extLst>
              <a:ext uri="{FF2B5EF4-FFF2-40B4-BE49-F238E27FC236}">
                <a16:creationId xmlns:a16="http://schemas.microsoft.com/office/drawing/2014/main" id="{6B8CE19F-68AF-0BCF-43C7-80180F215AD3}"/>
              </a:ext>
            </a:extLst>
          </p:cNvPr>
          <p:cNvSpPr>
            <a:spLocks noGrp="1"/>
          </p:cNvSpPr>
          <p:nvPr>
            <p:ph type="body" sz="quarter" idx="13" hasCustomPrompt="1"/>
          </p:nvPr>
        </p:nvSpPr>
        <p:spPr>
          <a:xfrm>
            <a:off x="8290800" y="3808800"/>
            <a:ext cx="3085200" cy="547200"/>
          </a:xfrm>
        </p:spPr>
        <p:txBody>
          <a:bodyPr anchor="ctr" anchorCtr="0"/>
          <a:lstStyle>
            <a:lvl1pPr>
              <a:defRPr sz="1600" b="1">
                <a:solidFill>
                  <a:schemeClr val="bg1"/>
                </a:solidFill>
              </a:defRPr>
            </a:lvl1pPr>
          </a:lstStyle>
          <a:p>
            <a:pPr lvl="0"/>
            <a:r>
              <a:rPr lang="en-GB"/>
              <a:t>Click to add subtitle</a:t>
            </a:r>
            <a:endParaRPr lang="en-US"/>
          </a:p>
        </p:txBody>
      </p:sp>
      <p:sp>
        <p:nvSpPr>
          <p:cNvPr id="10" name="Text Placeholder 9">
            <a:extLst>
              <a:ext uri="{FF2B5EF4-FFF2-40B4-BE49-F238E27FC236}">
                <a16:creationId xmlns:a16="http://schemas.microsoft.com/office/drawing/2014/main" id="{119A2CB3-4ABE-A642-11AD-A08AC0307081}"/>
              </a:ext>
            </a:extLst>
          </p:cNvPr>
          <p:cNvSpPr>
            <a:spLocks noGrp="1"/>
          </p:cNvSpPr>
          <p:nvPr>
            <p:ph type="body" sz="quarter" idx="14" hasCustomPrompt="1"/>
          </p:nvPr>
        </p:nvSpPr>
        <p:spPr>
          <a:xfrm>
            <a:off x="8290800" y="4564800"/>
            <a:ext cx="3085200" cy="1454400"/>
          </a:xfrm>
        </p:spPr>
        <p:txBody>
          <a:bodyPr/>
          <a:lstStyle>
            <a:lvl1pPr>
              <a:defRPr sz="1400">
                <a:solidFill>
                  <a:schemeClr val="bg1"/>
                </a:solidFill>
              </a:defRPr>
            </a:lvl1pPr>
          </a:lstStyle>
          <a:p>
            <a:pPr lvl="0"/>
            <a:r>
              <a:rPr lang="en-GB"/>
              <a:t>Click to add text</a:t>
            </a:r>
            <a:endParaRPr lang="en-US"/>
          </a:p>
        </p:txBody>
      </p:sp>
      <p:sp>
        <p:nvSpPr>
          <p:cNvPr id="9" name="Freeform 8">
            <a:extLst>
              <a:ext uri="{FF2B5EF4-FFF2-40B4-BE49-F238E27FC236}">
                <a16:creationId xmlns:a16="http://schemas.microsoft.com/office/drawing/2014/main" id="{E605258B-57FD-DC5B-A831-D57E2DC10E11}"/>
              </a:ext>
            </a:extLst>
          </p:cNvPr>
          <p:cNvSpPr/>
          <p:nvPr userDrawn="1"/>
        </p:nvSpPr>
        <p:spPr>
          <a:xfrm>
            <a:off x="0" y="1786254"/>
            <a:ext cx="3798570" cy="5071745"/>
          </a:xfrm>
          <a:custGeom>
            <a:avLst/>
            <a:gdLst>
              <a:gd name="connsiteX0" fmla="*/ 3798570 w 3798570"/>
              <a:gd name="connsiteY0" fmla="*/ 5071745 h 5071745"/>
              <a:gd name="connsiteX1" fmla="*/ 3785870 w 3798570"/>
              <a:gd name="connsiteY1" fmla="*/ 4377690 h 5071745"/>
              <a:gd name="connsiteX2" fmla="*/ 3782695 w 3798570"/>
              <a:gd name="connsiteY2" fmla="*/ 4377690 h 5071745"/>
              <a:gd name="connsiteX3" fmla="*/ 1715135 w 3798570"/>
              <a:gd name="connsiteY3" fmla="*/ 4415155 h 5071745"/>
              <a:gd name="connsiteX4" fmla="*/ 1714500 w 3798570"/>
              <a:gd name="connsiteY4" fmla="*/ 4368800 h 5071745"/>
              <a:gd name="connsiteX5" fmla="*/ 1635760 w 3798570"/>
              <a:gd name="connsiteY5" fmla="*/ 13970 h 5071745"/>
              <a:gd name="connsiteX6" fmla="*/ 1635760 w 3798570"/>
              <a:gd name="connsiteY6" fmla="*/ 0 h 5071745"/>
              <a:gd name="connsiteX7" fmla="*/ 0 w 3798570"/>
              <a:gd name="connsiteY7" fmla="*/ 29210 h 5071745"/>
              <a:gd name="connsiteX8" fmla="*/ 0 w 3798570"/>
              <a:gd name="connsiteY8" fmla="*/ 5071745 h 507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8570" h="5071745">
                <a:moveTo>
                  <a:pt x="3798570" y="5071745"/>
                </a:moveTo>
                <a:lnTo>
                  <a:pt x="3785870" y="4377690"/>
                </a:lnTo>
                <a:lnTo>
                  <a:pt x="3782695" y="4377690"/>
                </a:lnTo>
                <a:lnTo>
                  <a:pt x="1715135" y="4415155"/>
                </a:lnTo>
                <a:lnTo>
                  <a:pt x="1714500" y="4368800"/>
                </a:lnTo>
                <a:lnTo>
                  <a:pt x="1635760" y="13970"/>
                </a:lnTo>
                <a:lnTo>
                  <a:pt x="1635760" y="0"/>
                </a:lnTo>
                <a:lnTo>
                  <a:pt x="0" y="29210"/>
                </a:lnTo>
                <a:lnTo>
                  <a:pt x="0" y="5071745"/>
                </a:lnTo>
                <a:close/>
              </a:path>
            </a:pathLst>
          </a:custGeom>
          <a:solidFill>
            <a:schemeClr val="accent1"/>
          </a:solidFill>
          <a:ln w="6350" cap="flat">
            <a:noFill/>
            <a:prstDash val="solid"/>
            <a:miter/>
          </a:ln>
        </p:spPr>
        <p:txBody>
          <a:bodyPr rtlCol="0" anchor="ctr"/>
          <a:lstStyle/>
          <a:p>
            <a:endParaRPr lang="en-US"/>
          </a:p>
        </p:txBody>
      </p:sp>
      <p:grpSp>
        <p:nvGrpSpPr>
          <p:cNvPr id="11" name="Graphic 69">
            <a:extLst>
              <a:ext uri="{FF2B5EF4-FFF2-40B4-BE49-F238E27FC236}">
                <a16:creationId xmlns:a16="http://schemas.microsoft.com/office/drawing/2014/main" id="{A26A3085-C70A-BC94-C241-5CBA2B03BC2C}"/>
              </a:ext>
            </a:extLst>
          </p:cNvPr>
          <p:cNvGrpSpPr/>
          <p:nvPr userDrawn="1"/>
        </p:nvGrpSpPr>
        <p:grpSpPr>
          <a:xfrm>
            <a:off x="635" y="3723428"/>
            <a:ext cx="3315995" cy="669501"/>
            <a:chOff x="635" y="3723428"/>
            <a:chExt cx="3315995" cy="669501"/>
          </a:xfrm>
        </p:grpSpPr>
        <p:sp>
          <p:nvSpPr>
            <p:cNvPr id="12" name="Freeform 11">
              <a:extLst>
                <a:ext uri="{FF2B5EF4-FFF2-40B4-BE49-F238E27FC236}">
                  <a16:creationId xmlns:a16="http://schemas.microsoft.com/office/drawing/2014/main" id="{D722A27E-AF80-4743-CEE5-6424BB7151CE}"/>
                </a:ext>
              </a:extLst>
            </p:cNvPr>
            <p:cNvSpPr/>
            <p:nvPr/>
          </p:nvSpPr>
          <p:spPr>
            <a:xfrm>
              <a:off x="301719" y="3723428"/>
              <a:ext cx="3014910" cy="668866"/>
            </a:xfrm>
            <a:custGeom>
              <a:avLst/>
              <a:gdLst>
                <a:gd name="connsiteX0" fmla="*/ 229775 w 3014910"/>
                <a:gd name="connsiteY0" fmla="*/ 193252 h 668866"/>
                <a:gd name="connsiteX1" fmla="*/ 210725 w 3014910"/>
                <a:gd name="connsiteY1" fmla="*/ 204682 h 668866"/>
                <a:gd name="connsiteX2" fmla="*/ 199930 w 3014910"/>
                <a:gd name="connsiteY2" fmla="*/ 201507 h 668866"/>
                <a:gd name="connsiteX3" fmla="*/ 187230 w 3014910"/>
                <a:gd name="connsiteY3" fmla="*/ 194522 h 668866"/>
                <a:gd name="connsiteX4" fmla="*/ 181515 w 3014910"/>
                <a:gd name="connsiteY4" fmla="*/ 190077 h 668866"/>
                <a:gd name="connsiteX5" fmla="*/ 174530 w 3014910"/>
                <a:gd name="connsiteY5" fmla="*/ 187537 h 668866"/>
                <a:gd name="connsiteX6" fmla="*/ 41815 w 3014910"/>
                <a:gd name="connsiteY6" fmla="*/ 124037 h 668866"/>
                <a:gd name="connsiteX7" fmla="*/ 35465 w 3014910"/>
                <a:gd name="connsiteY7" fmla="*/ 120227 h 668866"/>
                <a:gd name="connsiteX8" fmla="*/ 28480 w 3014910"/>
                <a:gd name="connsiteY8" fmla="*/ 118957 h 668866"/>
                <a:gd name="connsiteX9" fmla="*/ 14510 w 3014910"/>
                <a:gd name="connsiteY9" fmla="*/ 113877 h 668866"/>
                <a:gd name="connsiteX10" fmla="*/ 1175 w 3014910"/>
                <a:gd name="connsiteY10" fmla="*/ 85302 h 668866"/>
                <a:gd name="connsiteX11" fmla="*/ 29750 w 3014910"/>
                <a:gd name="connsiteY11" fmla="*/ 71967 h 668866"/>
                <a:gd name="connsiteX12" fmla="*/ 43720 w 3014910"/>
                <a:gd name="connsiteY12" fmla="*/ 77682 h 668866"/>
                <a:gd name="connsiteX13" fmla="*/ 50070 w 3014910"/>
                <a:gd name="connsiteY13" fmla="*/ 81492 h 668866"/>
                <a:gd name="connsiteX14" fmla="*/ 57690 w 3014910"/>
                <a:gd name="connsiteY14" fmla="*/ 83397 h 668866"/>
                <a:gd name="connsiteX15" fmla="*/ 194850 w 3014910"/>
                <a:gd name="connsiteY15" fmla="*/ 148802 h 668866"/>
                <a:gd name="connsiteX16" fmla="*/ 200565 w 3014910"/>
                <a:gd name="connsiteY16" fmla="*/ 153882 h 668866"/>
                <a:gd name="connsiteX17" fmla="*/ 207550 w 3014910"/>
                <a:gd name="connsiteY17" fmla="*/ 156422 h 668866"/>
                <a:gd name="connsiteX18" fmla="*/ 220885 w 3014910"/>
                <a:gd name="connsiteY18" fmla="*/ 164042 h 668866"/>
                <a:gd name="connsiteX19" fmla="*/ 229775 w 3014910"/>
                <a:gd name="connsiteY19" fmla="*/ 193252 h 668866"/>
                <a:gd name="connsiteX20" fmla="*/ 533941 w 3014910"/>
                <a:gd name="connsiteY20" fmla="*/ 385022 h 668866"/>
                <a:gd name="connsiteX21" fmla="*/ 514891 w 3014910"/>
                <a:gd name="connsiteY21" fmla="*/ 395817 h 668866"/>
                <a:gd name="connsiteX22" fmla="*/ 503461 w 3014910"/>
                <a:gd name="connsiteY22" fmla="*/ 392642 h 668866"/>
                <a:gd name="connsiteX23" fmla="*/ 490761 w 3014910"/>
                <a:gd name="connsiteY23" fmla="*/ 384387 h 668866"/>
                <a:gd name="connsiteX24" fmla="*/ 485045 w 3014910"/>
                <a:gd name="connsiteY24" fmla="*/ 379307 h 668866"/>
                <a:gd name="connsiteX25" fmla="*/ 478061 w 3014910"/>
                <a:gd name="connsiteY25" fmla="*/ 376132 h 668866"/>
                <a:gd name="connsiteX26" fmla="*/ 389795 w 3014910"/>
                <a:gd name="connsiteY26" fmla="*/ 319617 h 668866"/>
                <a:gd name="connsiteX27" fmla="*/ 352330 w 3014910"/>
                <a:gd name="connsiteY27" fmla="*/ 294852 h 668866"/>
                <a:gd name="connsiteX28" fmla="*/ 346615 w 3014910"/>
                <a:gd name="connsiteY28" fmla="*/ 289772 h 668866"/>
                <a:gd name="connsiteX29" fmla="*/ 339630 w 3014910"/>
                <a:gd name="connsiteY29" fmla="*/ 286597 h 668866"/>
                <a:gd name="connsiteX30" fmla="*/ 326930 w 3014910"/>
                <a:gd name="connsiteY30" fmla="*/ 278342 h 668866"/>
                <a:gd name="connsiteX31" fmla="*/ 319945 w 3014910"/>
                <a:gd name="connsiteY31" fmla="*/ 247862 h 668866"/>
                <a:gd name="connsiteX32" fmla="*/ 350425 w 3014910"/>
                <a:gd name="connsiteY32" fmla="*/ 240877 h 668866"/>
                <a:gd name="connsiteX33" fmla="*/ 363125 w 3014910"/>
                <a:gd name="connsiteY33" fmla="*/ 249132 h 668866"/>
                <a:gd name="connsiteX34" fmla="*/ 368840 w 3014910"/>
                <a:gd name="connsiteY34" fmla="*/ 254212 h 668866"/>
                <a:gd name="connsiteX35" fmla="*/ 375825 w 3014910"/>
                <a:gd name="connsiteY35" fmla="*/ 257387 h 668866"/>
                <a:gd name="connsiteX36" fmla="*/ 413925 w 3014910"/>
                <a:gd name="connsiteY36" fmla="*/ 282152 h 668866"/>
                <a:gd name="connsiteX37" fmla="*/ 501555 w 3014910"/>
                <a:gd name="connsiteY37" fmla="*/ 338667 h 668866"/>
                <a:gd name="connsiteX38" fmla="*/ 507270 w 3014910"/>
                <a:gd name="connsiteY38" fmla="*/ 343747 h 668866"/>
                <a:gd name="connsiteX39" fmla="*/ 514255 w 3014910"/>
                <a:gd name="connsiteY39" fmla="*/ 346922 h 668866"/>
                <a:gd name="connsiteX40" fmla="*/ 526956 w 3014910"/>
                <a:gd name="connsiteY40" fmla="*/ 354542 h 668866"/>
                <a:gd name="connsiteX41" fmla="*/ 533941 w 3014910"/>
                <a:gd name="connsiteY41" fmla="*/ 385022 h 668866"/>
                <a:gd name="connsiteX42" fmla="*/ 853981 w 3014910"/>
                <a:gd name="connsiteY42" fmla="*/ 546312 h 668866"/>
                <a:gd name="connsiteX43" fmla="*/ 833025 w 3014910"/>
                <a:gd name="connsiteY43" fmla="*/ 560282 h 668866"/>
                <a:gd name="connsiteX44" fmla="*/ 824770 w 3014910"/>
                <a:gd name="connsiteY44" fmla="*/ 559012 h 668866"/>
                <a:gd name="connsiteX45" fmla="*/ 810800 w 3014910"/>
                <a:gd name="connsiteY45" fmla="*/ 553297 h 668866"/>
                <a:gd name="connsiteX46" fmla="*/ 804450 w 3014910"/>
                <a:gd name="connsiteY46" fmla="*/ 549487 h 668866"/>
                <a:gd name="connsiteX47" fmla="*/ 796831 w 3014910"/>
                <a:gd name="connsiteY47" fmla="*/ 547582 h 668866"/>
                <a:gd name="connsiteX48" fmla="*/ 659670 w 3014910"/>
                <a:gd name="connsiteY48" fmla="*/ 482812 h 668866"/>
                <a:gd name="connsiteX49" fmla="*/ 653320 w 3014910"/>
                <a:gd name="connsiteY49" fmla="*/ 478367 h 668866"/>
                <a:gd name="connsiteX50" fmla="*/ 645700 w 3014910"/>
                <a:gd name="connsiteY50" fmla="*/ 475827 h 668866"/>
                <a:gd name="connsiteX51" fmla="*/ 632366 w 3014910"/>
                <a:gd name="connsiteY51" fmla="*/ 468842 h 668866"/>
                <a:gd name="connsiteX52" fmla="*/ 623475 w 3014910"/>
                <a:gd name="connsiteY52" fmla="*/ 438997 h 668866"/>
                <a:gd name="connsiteX53" fmla="*/ 653320 w 3014910"/>
                <a:gd name="connsiteY53" fmla="*/ 430107 h 668866"/>
                <a:gd name="connsiteX54" fmla="*/ 666656 w 3014910"/>
                <a:gd name="connsiteY54" fmla="*/ 437092 h 668866"/>
                <a:gd name="connsiteX55" fmla="*/ 672370 w 3014910"/>
                <a:gd name="connsiteY55" fmla="*/ 441537 h 668866"/>
                <a:gd name="connsiteX56" fmla="*/ 679356 w 3014910"/>
                <a:gd name="connsiteY56" fmla="*/ 444077 h 668866"/>
                <a:gd name="connsiteX57" fmla="*/ 812706 w 3014910"/>
                <a:gd name="connsiteY57" fmla="*/ 506942 h 668866"/>
                <a:gd name="connsiteX58" fmla="*/ 819056 w 3014910"/>
                <a:gd name="connsiteY58" fmla="*/ 510752 h 668866"/>
                <a:gd name="connsiteX59" fmla="*/ 826675 w 3014910"/>
                <a:gd name="connsiteY59" fmla="*/ 512657 h 668866"/>
                <a:gd name="connsiteX60" fmla="*/ 840645 w 3014910"/>
                <a:gd name="connsiteY60" fmla="*/ 518372 h 668866"/>
                <a:gd name="connsiteX61" fmla="*/ 853981 w 3014910"/>
                <a:gd name="connsiteY61" fmla="*/ 546312 h 668866"/>
                <a:gd name="connsiteX62" fmla="*/ 1201961 w 3014910"/>
                <a:gd name="connsiteY62" fmla="*/ 632672 h 668866"/>
                <a:gd name="connsiteX63" fmla="*/ 1179736 w 3014910"/>
                <a:gd name="connsiteY63" fmla="*/ 651722 h 668866"/>
                <a:gd name="connsiteX64" fmla="*/ 1176561 w 3014910"/>
                <a:gd name="connsiteY64" fmla="*/ 651722 h 668866"/>
                <a:gd name="connsiteX65" fmla="*/ 1161320 w 3014910"/>
                <a:gd name="connsiteY65" fmla="*/ 649182 h 668866"/>
                <a:gd name="connsiteX66" fmla="*/ 1154336 w 3014910"/>
                <a:gd name="connsiteY66" fmla="*/ 646642 h 668866"/>
                <a:gd name="connsiteX67" fmla="*/ 1146716 w 3014910"/>
                <a:gd name="connsiteY67" fmla="*/ 646642 h 668866"/>
                <a:gd name="connsiteX68" fmla="*/ 998125 w 3014910"/>
                <a:gd name="connsiteY68" fmla="*/ 615527 h 668866"/>
                <a:gd name="connsiteX69" fmla="*/ 991141 w 3014910"/>
                <a:gd name="connsiteY69" fmla="*/ 612352 h 668866"/>
                <a:gd name="connsiteX70" fmla="*/ 983520 w 3014910"/>
                <a:gd name="connsiteY70" fmla="*/ 611717 h 668866"/>
                <a:gd name="connsiteX71" fmla="*/ 968916 w 3014910"/>
                <a:gd name="connsiteY71" fmla="*/ 607907 h 668866"/>
                <a:gd name="connsiteX72" fmla="*/ 953675 w 3014910"/>
                <a:gd name="connsiteY72" fmla="*/ 580602 h 668866"/>
                <a:gd name="connsiteX73" fmla="*/ 980981 w 3014910"/>
                <a:gd name="connsiteY73" fmla="*/ 565362 h 668866"/>
                <a:gd name="connsiteX74" fmla="*/ 994950 w 3014910"/>
                <a:gd name="connsiteY74" fmla="*/ 569172 h 668866"/>
                <a:gd name="connsiteX75" fmla="*/ 1001936 w 3014910"/>
                <a:gd name="connsiteY75" fmla="*/ 572347 h 668866"/>
                <a:gd name="connsiteX76" fmla="*/ 1009556 w 3014910"/>
                <a:gd name="connsiteY76" fmla="*/ 572982 h 668866"/>
                <a:gd name="connsiteX77" fmla="*/ 1153701 w 3014910"/>
                <a:gd name="connsiteY77" fmla="*/ 603462 h 668866"/>
                <a:gd name="connsiteX78" fmla="*/ 1160686 w 3014910"/>
                <a:gd name="connsiteY78" fmla="*/ 606002 h 668866"/>
                <a:gd name="connsiteX79" fmla="*/ 1168306 w 3014910"/>
                <a:gd name="connsiteY79" fmla="*/ 606002 h 668866"/>
                <a:gd name="connsiteX80" fmla="*/ 1182911 w 3014910"/>
                <a:gd name="connsiteY80" fmla="*/ 607907 h 668866"/>
                <a:gd name="connsiteX81" fmla="*/ 1201961 w 3014910"/>
                <a:gd name="connsiteY81" fmla="*/ 632672 h 668866"/>
                <a:gd name="connsiteX82" fmla="*/ 1539781 w 3014910"/>
                <a:gd name="connsiteY82" fmla="*/ 665057 h 668866"/>
                <a:gd name="connsiteX83" fmla="*/ 1524541 w 3014910"/>
                <a:gd name="connsiteY83" fmla="*/ 665692 h 668866"/>
                <a:gd name="connsiteX84" fmla="*/ 1516920 w 3014910"/>
                <a:gd name="connsiteY84" fmla="*/ 665057 h 668866"/>
                <a:gd name="connsiteX85" fmla="*/ 1509301 w 3014910"/>
                <a:gd name="connsiteY85" fmla="*/ 666962 h 668866"/>
                <a:gd name="connsiteX86" fmla="*/ 1425481 w 3014910"/>
                <a:gd name="connsiteY86" fmla="*/ 668867 h 668866"/>
                <a:gd name="connsiteX87" fmla="*/ 1424845 w 3014910"/>
                <a:gd name="connsiteY87" fmla="*/ 668867 h 668866"/>
                <a:gd name="connsiteX88" fmla="*/ 1358170 w 3014910"/>
                <a:gd name="connsiteY88" fmla="*/ 667597 h 668866"/>
                <a:gd name="connsiteX89" fmla="*/ 1350551 w 3014910"/>
                <a:gd name="connsiteY89" fmla="*/ 665692 h 668866"/>
                <a:gd name="connsiteX90" fmla="*/ 1342931 w 3014910"/>
                <a:gd name="connsiteY90" fmla="*/ 666962 h 668866"/>
                <a:gd name="connsiteX91" fmla="*/ 1327691 w 3014910"/>
                <a:gd name="connsiteY91" fmla="*/ 666327 h 668866"/>
                <a:gd name="connsiteX92" fmla="*/ 1306736 w 3014910"/>
                <a:gd name="connsiteY92" fmla="*/ 642832 h 668866"/>
                <a:gd name="connsiteX93" fmla="*/ 1330231 w 3014910"/>
                <a:gd name="connsiteY93" fmla="*/ 621877 h 668866"/>
                <a:gd name="connsiteX94" fmla="*/ 1344835 w 3014910"/>
                <a:gd name="connsiteY94" fmla="*/ 622512 h 668866"/>
                <a:gd name="connsiteX95" fmla="*/ 1352456 w 3014910"/>
                <a:gd name="connsiteY95" fmla="*/ 624417 h 668866"/>
                <a:gd name="connsiteX96" fmla="*/ 1360076 w 3014910"/>
                <a:gd name="connsiteY96" fmla="*/ 623147 h 668866"/>
                <a:gd name="connsiteX97" fmla="*/ 1426116 w 3014910"/>
                <a:gd name="connsiteY97" fmla="*/ 624417 h 668866"/>
                <a:gd name="connsiteX98" fmla="*/ 1508031 w 3014910"/>
                <a:gd name="connsiteY98" fmla="*/ 622512 h 668866"/>
                <a:gd name="connsiteX99" fmla="*/ 1515651 w 3014910"/>
                <a:gd name="connsiteY99" fmla="*/ 623147 h 668866"/>
                <a:gd name="connsiteX100" fmla="*/ 1523270 w 3014910"/>
                <a:gd name="connsiteY100" fmla="*/ 621242 h 668866"/>
                <a:gd name="connsiteX101" fmla="*/ 1537876 w 3014910"/>
                <a:gd name="connsiteY101" fmla="*/ 620607 h 668866"/>
                <a:gd name="connsiteX102" fmla="*/ 1561370 w 3014910"/>
                <a:gd name="connsiteY102" fmla="*/ 641562 h 668866"/>
                <a:gd name="connsiteX103" fmla="*/ 1539781 w 3014910"/>
                <a:gd name="connsiteY103" fmla="*/ 665057 h 668866"/>
                <a:gd name="connsiteX104" fmla="*/ 1897920 w 3014910"/>
                <a:gd name="connsiteY104" fmla="*/ 607907 h 668866"/>
                <a:gd name="connsiteX105" fmla="*/ 1883316 w 3014910"/>
                <a:gd name="connsiteY105" fmla="*/ 611717 h 668866"/>
                <a:gd name="connsiteX106" fmla="*/ 1875695 w 3014910"/>
                <a:gd name="connsiteY106" fmla="*/ 612352 h 668866"/>
                <a:gd name="connsiteX107" fmla="*/ 1868710 w 3014910"/>
                <a:gd name="connsiteY107" fmla="*/ 615527 h 668866"/>
                <a:gd name="connsiteX108" fmla="*/ 1720120 w 3014910"/>
                <a:gd name="connsiteY108" fmla="*/ 645372 h 668866"/>
                <a:gd name="connsiteX109" fmla="*/ 1712501 w 3014910"/>
                <a:gd name="connsiteY109" fmla="*/ 645372 h 668866"/>
                <a:gd name="connsiteX110" fmla="*/ 1705516 w 3014910"/>
                <a:gd name="connsiteY110" fmla="*/ 647912 h 668866"/>
                <a:gd name="connsiteX111" fmla="*/ 1690276 w 3014910"/>
                <a:gd name="connsiteY111" fmla="*/ 650452 h 668866"/>
                <a:gd name="connsiteX112" fmla="*/ 1687101 w 3014910"/>
                <a:gd name="connsiteY112" fmla="*/ 650452 h 668866"/>
                <a:gd name="connsiteX113" fmla="*/ 1664876 w 3014910"/>
                <a:gd name="connsiteY113" fmla="*/ 631402 h 668866"/>
                <a:gd name="connsiteX114" fmla="*/ 1683926 w 3014910"/>
                <a:gd name="connsiteY114" fmla="*/ 606002 h 668866"/>
                <a:gd name="connsiteX115" fmla="*/ 1698531 w 3014910"/>
                <a:gd name="connsiteY115" fmla="*/ 604097 h 668866"/>
                <a:gd name="connsiteX116" fmla="*/ 1706151 w 3014910"/>
                <a:gd name="connsiteY116" fmla="*/ 604097 h 668866"/>
                <a:gd name="connsiteX117" fmla="*/ 1713135 w 3014910"/>
                <a:gd name="connsiteY117" fmla="*/ 601557 h 668866"/>
                <a:gd name="connsiteX118" fmla="*/ 1858551 w 3014910"/>
                <a:gd name="connsiteY118" fmla="*/ 572347 h 668866"/>
                <a:gd name="connsiteX119" fmla="*/ 1866170 w 3014910"/>
                <a:gd name="connsiteY119" fmla="*/ 571712 h 668866"/>
                <a:gd name="connsiteX120" fmla="*/ 1873156 w 3014910"/>
                <a:gd name="connsiteY120" fmla="*/ 568537 h 668866"/>
                <a:gd name="connsiteX121" fmla="*/ 1887760 w 3014910"/>
                <a:gd name="connsiteY121" fmla="*/ 564727 h 668866"/>
                <a:gd name="connsiteX122" fmla="*/ 1915066 w 3014910"/>
                <a:gd name="connsiteY122" fmla="*/ 580602 h 668866"/>
                <a:gd name="connsiteX123" fmla="*/ 1897920 w 3014910"/>
                <a:gd name="connsiteY123" fmla="*/ 607907 h 668866"/>
                <a:gd name="connsiteX124" fmla="*/ 2242091 w 3014910"/>
                <a:gd name="connsiteY124" fmla="*/ 492337 h 668866"/>
                <a:gd name="connsiteX125" fmla="*/ 2228121 w 3014910"/>
                <a:gd name="connsiteY125" fmla="*/ 498052 h 668866"/>
                <a:gd name="connsiteX126" fmla="*/ 2220501 w 3014910"/>
                <a:gd name="connsiteY126" fmla="*/ 499957 h 668866"/>
                <a:gd name="connsiteX127" fmla="*/ 2214151 w 3014910"/>
                <a:gd name="connsiteY127" fmla="*/ 503767 h 668866"/>
                <a:gd name="connsiteX128" fmla="*/ 2072545 w 3014910"/>
                <a:gd name="connsiteY128" fmla="*/ 556472 h 668866"/>
                <a:gd name="connsiteX129" fmla="*/ 2064926 w 3014910"/>
                <a:gd name="connsiteY129" fmla="*/ 557742 h 668866"/>
                <a:gd name="connsiteX130" fmla="*/ 2057941 w 3014910"/>
                <a:gd name="connsiteY130" fmla="*/ 561552 h 668866"/>
                <a:gd name="connsiteX131" fmla="*/ 2043335 w 3014910"/>
                <a:gd name="connsiteY131" fmla="*/ 565997 h 668866"/>
                <a:gd name="connsiteX132" fmla="*/ 2036351 w 3014910"/>
                <a:gd name="connsiteY132" fmla="*/ 567267 h 668866"/>
                <a:gd name="connsiteX133" fmla="*/ 2015395 w 3014910"/>
                <a:gd name="connsiteY133" fmla="*/ 552027 h 668866"/>
                <a:gd name="connsiteX134" fmla="*/ 2029366 w 3014910"/>
                <a:gd name="connsiteY134" fmla="*/ 524087 h 668866"/>
                <a:gd name="connsiteX135" fmla="*/ 2043335 w 3014910"/>
                <a:gd name="connsiteY135" fmla="*/ 519642 h 668866"/>
                <a:gd name="connsiteX136" fmla="*/ 2050956 w 3014910"/>
                <a:gd name="connsiteY136" fmla="*/ 518372 h 668866"/>
                <a:gd name="connsiteX137" fmla="*/ 2057306 w 3014910"/>
                <a:gd name="connsiteY137" fmla="*/ 514562 h 668866"/>
                <a:gd name="connsiteX138" fmla="*/ 2196371 w 3014910"/>
                <a:gd name="connsiteY138" fmla="*/ 462492 h 668866"/>
                <a:gd name="connsiteX139" fmla="*/ 2203991 w 3014910"/>
                <a:gd name="connsiteY139" fmla="*/ 460587 h 668866"/>
                <a:gd name="connsiteX140" fmla="*/ 2210341 w 3014910"/>
                <a:gd name="connsiteY140" fmla="*/ 456777 h 668866"/>
                <a:gd name="connsiteX141" fmla="*/ 2224311 w 3014910"/>
                <a:gd name="connsiteY141" fmla="*/ 451062 h 668866"/>
                <a:gd name="connsiteX142" fmla="*/ 2253521 w 3014910"/>
                <a:gd name="connsiteY142" fmla="*/ 463127 h 668866"/>
                <a:gd name="connsiteX143" fmla="*/ 2242091 w 3014910"/>
                <a:gd name="connsiteY143" fmla="*/ 492337 h 668866"/>
                <a:gd name="connsiteX144" fmla="*/ 2566576 w 3014910"/>
                <a:gd name="connsiteY144" fmla="*/ 331047 h 668866"/>
                <a:gd name="connsiteX145" fmla="*/ 2553241 w 3014910"/>
                <a:gd name="connsiteY145" fmla="*/ 338667 h 668866"/>
                <a:gd name="connsiteX146" fmla="*/ 2546256 w 3014910"/>
                <a:gd name="connsiteY146" fmla="*/ 341207 h 668866"/>
                <a:gd name="connsiteX147" fmla="*/ 2540541 w 3014910"/>
                <a:gd name="connsiteY147" fmla="*/ 346287 h 668866"/>
                <a:gd name="connsiteX148" fmla="*/ 2407191 w 3014910"/>
                <a:gd name="connsiteY148" fmla="*/ 416772 h 668866"/>
                <a:gd name="connsiteX149" fmla="*/ 2399571 w 3014910"/>
                <a:gd name="connsiteY149" fmla="*/ 418677 h 668866"/>
                <a:gd name="connsiteX150" fmla="*/ 2393221 w 3014910"/>
                <a:gd name="connsiteY150" fmla="*/ 423122 h 668866"/>
                <a:gd name="connsiteX151" fmla="*/ 2379886 w 3014910"/>
                <a:gd name="connsiteY151" fmla="*/ 429472 h 668866"/>
                <a:gd name="connsiteX152" fmla="*/ 2370361 w 3014910"/>
                <a:gd name="connsiteY152" fmla="*/ 432012 h 668866"/>
                <a:gd name="connsiteX153" fmla="*/ 2350041 w 3014910"/>
                <a:gd name="connsiteY153" fmla="*/ 419312 h 668866"/>
                <a:gd name="connsiteX154" fmla="*/ 2360201 w 3014910"/>
                <a:gd name="connsiteY154" fmla="*/ 389467 h 668866"/>
                <a:gd name="connsiteX155" fmla="*/ 2373536 w 3014910"/>
                <a:gd name="connsiteY155" fmla="*/ 383117 h 668866"/>
                <a:gd name="connsiteX156" fmla="*/ 2380521 w 3014910"/>
                <a:gd name="connsiteY156" fmla="*/ 381212 h 668866"/>
                <a:gd name="connsiteX157" fmla="*/ 2386871 w 3014910"/>
                <a:gd name="connsiteY157" fmla="*/ 376767 h 668866"/>
                <a:gd name="connsiteX158" fmla="*/ 2518316 w 3014910"/>
                <a:gd name="connsiteY158" fmla="*/ 307552 h 668866"/>
                <a:gd name="connsiteX159" fmla="*/ 2525301 w 3014910"/>
                <a:gd name="connsiteY159" fmla="*/ 305012 h 668866"/>
                <a:gd name="connsiteX160" fmla="*/ 2531016 w 3014910"/>
                <a:gd name="connsiteY160" fmla="*/ 299932 h 668866"/>
                <a:gd name="connsiteX161" fmla="*/ 2543716 w 3014910"/>
                <a:gd name="connsiteY161" fmla="*/ 292312 h 668866"/>
                <a:gd name="connsiteX162" fmla="*/ 2574196 w 3014910"/>
                <a:gd name="connsiteY162" fmla="*/ 300567 h 668866"/>
                <a:gd name="connsiteX163" fmla="*/ 2566576 w 3014910"/>
                <a:gd name="connsiteY163" fmla="*/ 331047 h 668866"/>
                <a:gd name="connsiteX164" fmla="*/ 2872011 w 3014910"/>
                <a:gd name="connsiteY164" fmla="*/ 137372 h 668866"/>
                <a:gd name="connsiteX165" fmla="*/ 2859311 w 3014910"/>
                <a:gd name="connsiteY165" fmla="*/ 146262 h 668866"/>
                <a:gd name="connsiteX166" fmla="*/ 2852326 w 3014910"/>
                <a:gd name="connsiteY166" fmla="*/ 149437 h 668866"/>
                <a:gd name="connsiteX167" fmla="*/ 2846611 w 3014910"/>
                <a:gd name="connsiteY167" fmla="*/ 154517 h 668866"/>
                <a:gd name="connsiteX168" fmla="*/ 2720881 w 3014910"/>
                <a:gd name="connsiteY168" fmla="*/ 237702 h 668866"/>
                <a:gd name="connsiteX169" fmla="*/ 2713896 w 3014910"/>
                <a:gd name="connsiteY169" fmla="*/ 240877 h 668866"/>
                <a:gd name="connsiteX170" fmla="*/ 2708181 w 3014910"/>
                <a:gd name="connsiteY170" fmla="*/ 245957 h 668866"/>
                <a:gd name="connsiteX171" fmla="*/ 2695481 w 3014910"/>
                <a:gd name="connsiteY171" fmla="*/ 254212 h 668866"/>
                <a:gd name="connsiteX172" fmla="*/ 2683416 w 3014910"/>
                <a:gd name="connsiteY172" fmla="*/ 257387 h 668866"/>
                <a:gd name="connsiteX173" fmla="*/ 2664366 w 3014910"/>
                <a:gd name="connsiteY173" fmla="*/ 247227 h 668866"/>
                <a:gd name="connsiteX174" fmla="*/ 2671351 w 3014910"/>
                <a:gd name="connsiteY174" fmla="*/ 216747 h 668866"/>
                <a:gd name="connsiteX175" fmla="*/ 2684051 w 3014910"/>
                <a:gd name="connsiteY175" fmla="*/ 208492 h 668866"/>
                <a:gd name="connsiteX176" fmla="*/ 2691036 w 3014910"/>
                <a:gd name="connsiteY176" fmla="*/ 205317 h 668866"/>
                <a:gd name="connsiteX177" fmla="*/ 2696751 w 3014910"/>
                <a:gd name="connsiteY177" fmla="*/ 200237 h 668866"/>
                <a:gd name="connsiteX178" fmla="*/ 2821211 w 3014910"/>
                <a:gd name="connsiteY178" fmla="*/ 117687 h 668866"/>
                <a:gd name="connsiteX179" fmla="*/ 2828196 w 3014910"/>
                <a:gd name="connsiteY179" fmla="*/ 114512 h 668866"/>
                <a:gd name="connsiteX180" fmla="*/ 2833911 w 3014910"/>
                <a:gd name="connsiteY180" fmla="*/ 109432 h 668866"/>
                <a:gd name="connsiteX181" fmla="*/ 2845976 w 3014910"/>
                <a:gd name="connsiteY181" fmla="*/ 101177 h 668866"/>
                <a:gd name="connsiteX182" fmla="*/ 2877091 w 3014910"/>
                <a:gd name="connsiteY182" fmla="*/ 106892 h 668866"/>
                <a:gd name="connsiteX183" fmla="*/ 2872011 w 3014910"/>
                <a:gd name="connsiteY183" fmla="*/ 137372 h 668866"/>
                <a:gd name="connsiteX184" fmla="*/ 3005996 w 3014910"/>
                <a:gd name="connsiteY184" fmla="*/ 40217 h 668866"/>
                <a:gd name="connsiteX185" fmla="*/ 2993931 w 3014910"/>
                <a:gd name="connsiteY185" fmla="*/ 49107 h 668866"/>
                <a:gd name="connsiteX186" fmla="*/ 2980596 w 3014910"/>
                <a:gd name="connsiteY186" fmla="*/ 53552 h 668866"/>
                <a:gd name="connsiteX187" fmla="*/ 2962815 w 3014910"/>
                <a:gd name="connsiteY187" fmla="*/ 44662 h 668866"/>
                <a:gd name="connsiteX188" fmla="*/ 2967261 w 3014910"/>
                <a:gd name="connsiteY188" fmla="*/ 13547 h 668866"/>
                <a:gd name="connsiteX189" fmla="*/ 2979326 w 3014910"/>
                <a:gd name="connsiteY189" fmla="*/ 4657 h 668866"/>
                <a:gd name="connsiteX190" fmla="*/ 3010440 w 3014910"/>
                <a:gd name="connsiteY190" fmla="*/ 9102 h 668866"/>
                <a:gd name="connsiteX191" fmla="*/ 3005996 w 3014910"/>
                <a:gd name="connsiteY191" fmla="*/ 40217 h 668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3014910" h="668866">
                  <a:moveTo>
                    <a:pt x="229775" y="193252"/>
                  </a:moveTo>
                  <a:cubicBezTo>
                    <a:pt x="225965" y="200237"/>
                    <a:pt x="218345" y="204682"/>
                    <a:pt x="210725" y="204682"/>
                  </a:cubicBezTo>
                  <a:cubicBezTo>
                    <a:pt x="206915" y="204682"/>
                    <a:pt x="203105" y="204047"/>
                    <a:pt x="199930" y="201507"/>
                  </a:cubicBezTo>
                  <a:cubicBezTo>
                    <a:pt x="195485" y="198967"/>
                    <a:pt x="191040" y="196427"/>
                    <a:pt x="187230" y="194522"/>
                  </a:cubicBezTo>
                  <a:cubicBezTo>
                    <a:pt x="184690" y="193252"/>
                    <a:pt x="182785" y="191982"/>
                    <a:pt x="181515" y="190077"/>
                  </a:cubicBezTo>
                  <a:cubicBezTo>
                    <a:pt x="178975" y="189442"/>
                    <a:pt x="176435" y="188807"/>
                    <a:pt x="174530" y="187537"/>
                  </a:cubicBezTo>
                  <a:cubicBezTo>
                    <a:pt x="128175" y="162137"/>
                    <a:pt x="84995" y="141817"/>
                    <a:pt x="41815" y="124037"/>
                  </a:cubicBezTo>
                  <a:cubicBezTo>
                    <a:pt x="39275" y="122767"/>
                    <a:pt x="37370" y="121497"/>
                    <a:pt x="35465" y="120227"/>
                  </a:cubicBezTo>
                  <a:cubicBezTo>
                    <a:pt x="32925" y="120227"/>
                    <a:pt x="30385" y="119592"/>
                    <a:pt x="28480" y="118957"/>
                  </a:cubicBezTo>
                  <a:cubicBezTo>
                    <a:pt x="24035" y="117052"/>
                    <a:pt x="19590" y="115147"/>
                    <a:pt x="14510" y="113877"/>
                  </a:cubicBezTo>
                  <a:cubicBezTo>
                    <a:pt x="3080" y="109432"/>
                    <a:pt x="-2635" y="96732"/>
                    <a:pt x="1175" y="85302"/>
                  </a:cubicBezTo>
                  <a:cubicBezTo>
                    <a:pt x="5620" y="73872"/>
                    <a:pt x="18320" y="68157"/>
                    <a:pt x="29750" y="71967"/>
                  </a:cubicBezTo>
                  <a:cubicBezTo>
                    <a:pt x="34830" y="73872"/>
                    <a:pt x="39275" y="75777"/>
                    <a:pt x="43720" y="77682"/>
                  </a:cubicBezTo>
                  <a:cubicBezTo>
                    <a:pt x="46260" y="78952"/>
                    <a:pt x="48165" y="80222"/>
                    <a:pt x="50070" y="81492"/>
                  </a:cubicBezTo>
                  <a:cubicBezTo>
                    <a:pt x="52610" y="81492"/>
                    <a:pt x="55150" y="82127"/>
                    <a:pt x="57690" y="83397"/>
                  </a:cubicBezTo>
                  <a:cubicBezTo>
                    <a:pt x="102140" y="101177"/>
                    <a:pt x="147225" y="122767"/>
                    <a:pt x="194850" y="148802"/>
                  </a:cubicBezTo>
                  <a:cubicBezTo>
                    <a:pt x="197390" y="150072"/>
                    <a:pt x="199295" y="151977"/>
                    <a:pt x="200565" y="153882"/>
                  </a:cubicBezTo>
                  <a:cubicBezTo>
                    <a:pt x="203105" y="154517"/>
                    <a:pt x="205645" y="155152"/>
                    <a:pt x="207550" y="156422"/>
                  </a:cubicBezTo>
                  <a:cubicBezTo>
                    <a:pt x="211995" y="158962"/>
                    <a:pt x="216440" y="161502"/>
                    <a:pt x="220885" y="164042"/>
                  </a:cubicBezTo>
                  <a:cubicBezTo>
                    <a:pt x="232315" y="169122"/>
                    <a:pt x="236125" y="182457"/>
                    <a:pt x="229775" y="193252"/>
                  </a:cubicBezTo>
                  <a:close/>
                  <a:moveTo>
                    <a:pt x="533941" y="385022"/>
                  </a:moveTo>
                  <a:cubicBezTo>
                    <a:pt x="529495" y="392007"/>
                    <a:pt x="522511" y="395817"/>
                    <a:pt x="514891" y="395817"/>
                  </a:cubicBezTo>
                  <a:cubicBezTo>
                    <a:pt x="511080" y="395817"/>
                    <a:pt x="506636" y="394547"/>
                    <a:pt x="503461" y="392642"/>
                  </a:cubicBezTo>
                  <a:cubicBezTo>
                    <a:pt x="499015" y="390102"/>
                    <a:pt x="495205" y="387562"/>
                    <a:pt x="490761" y="384387"/>
                  </a:cubicBezTo>
                  <a:cubicBezTo>
                    <a:pt x="488220" y="383117"/>
                    <a:pt x="486315" y="381212"/>
                    <a:pt x="485045" y="379307"/>
                  </a:cubicBezTo>
                  <a:cubicBezTo>
                    <a:pt x="482505" y="378672"/>
                    <a:pt x="479965" y="378037"/>
                    <a:pt x="478061" y="376132"/>
                  </a:cubicBezTo>
                  <a:cubicBezTo>
                    <a:pt x="448215" y="357082"/>
                    <a:pt x="418370" y="338032"/>
                    <a:pt x="389795" y="319617"/>
                  </a:cubicBezTo>
                  <a:cubicBezTo>
                    <a:pt x="377095" y="311362"/>
                    <a:pt x="364395" y="303107"/>
                    <a:pt x="352330" y="294852"/>
                  </a:cubicBezTo>
                  <a:cubicBezTo>
                    <a:pt x="350425" y="293582"/>
                    <a:pt x="348520" y="291677"/>
                    <a:pt x="346615" y="289772"/>
                  </a:cubicBezTo>
                  <a:cubicBezTo>
                    <a:pt x="344075" y="289137"/>
                    <a:pt x="341536" y="288502"/>
                    <a:pt x="339630" y="286597"/>
                  </a:cubicBezTo>
                  <a:lnTo>
                    <a:pt x="326930" y="278342"/>
                  </a:lnTo>
                  <a:cubicBezTo>
                    <a:pt x="316770" y="271992"/>
                    <a:pt x="313595" y="258022"/>
                    <a:pt x="319945" y="247862"/>
                  </a:cubicBezTo>
                  <a:cubicBezTo>
                    <a:pt x="326295" y="237702"/>
                    <a:pt x="340265" y="234527"/>
                    <a:pt x="350425" y="240877"/>
                  </a:cubicBezTo>
                  <a:lnTo>
                    <a:pt x="363125" y="249132"/>
                  </a:lnTo>
                  <a:cubicBezTo>
                    <a:pt x="365030" y="250402"/>
                    <a:pt x="366936" y="252307"/>
                    <a:pt x="368840" y="254212"/>
                  </a:cubicBezTo>
                  <a:cubicBezTo>
                    <a:pt x="371380" y="254847"/>
                    <a:pt x="373920" y="255482"/>
                    <a:pt x="375825" y="257387"/>
                  </a:cubicBezTo>
                  <a:cubicBezTo>
                    <a:pt x="388525" y="265642"/>
                    <a:pt x="401225" y="273897"/>
                    <a:pt x="413925" y="282152"/>
                  </a:cubicBezTo>
                  <a:cubicBezTo>
                    <a:pt x="442500" y="300567"/>
                    <a:pt x="471711" y="319617"/>
                    <a:pt x="501555" y="338667"/>
                  </a:cubicBezTo>
                  <a:cubicBezTo>
                    <a:pt x="503461" y="339937"/>
                    <a:pt x="505365" y="341842"/>
                    <a:pt x="507270" y="343747"/>
                  </a:cubicBezTo>
                  <a:cubicBezTo>
                    <a:pt x="509811" y="344382"/>
                    <a:pt x="512350" y="345017"/>
                    <a:pt x="514255" y="346922"/>
                  </a:cubicBezTo>
                  <a:cubicBezTo>
                    <a:pt x="518700" y="349462"/>
                    <a:pt x="522511" y="352002"/>
                    <a:pt x="526956" y="354542"/>
                  </a:cubicBezTo>
                  <a:cubicBezTo>
                    <a:pt x="537116" y="360892"/>
                    <a:pt x="540291" y="374862"/>
                    <a:pt x="533941" y="385022"/>
                  </a:cubicBezTo>
                  <a:close/>
                  <a:moveTo>
                    <a:pt x="853981" y="546312"/>
                  </a:moveTo>
                  <a:cubicBezTo>
                    <a:pt x="850806" y="555202"/>
                    <a:pt x="841916" y="560282"/>
                    <a:pt x="833025" y="560282"/>
                  </a:cubicBezTo>
                  <a:cubicBezTo>
                    <a:pt x="830486" y="560282"/>
                    <a:pt x="827311" y="559647"/>
                    <a:pt x="824770" y="559012"/>
                  </a:cubicBezTo>
                  <a:cubicBezTo>
                    <a:pt x="820325" y="557107"/>
                    <a:pt x="815245" y="555202"/>
                    <a:pt x="810800" y="553297"/>
                  </a:cubicBezTo>
                  <a:cubicBezTo>
                    <a:pt x="808261" y="552027"/>
                    <a:pt x="806356" y="550757"/>
                    <a:pt x="804450" y="549487"/>
                  </a:cubicBezTo>
                  <a:cubicBezTo>
                    <a:pt x="801911" y="549487"/>
                    <a:pt x="799370" y="548852"/>
                    <a:pt x="796831" y="547582"/>
                  </a:cubicBezTo>
                  <a:cubicBezTo>
                    <a:pt x="751111" y="528532"/>
                    <a:pt x="706025" y="507577"/>
                    <a:pt x="659670" y="482812"/>
                  </a:cubicBezTo>
                  <a:cubicBezTo>
                    <a:pt x="657131" y="481542"/>
                    <a:pt x="655225" y="480272"/>
                    <a:pt x="653320" y="478367"/>
                  </a:cubicBezTo>
                  <a:cubicBezTo>
                    <a:pt x="650781" y="477732"/>
                    <a:pt x="648241" y="477097"/>
                    <a:pt x="645700" y="475827"/>
                  </a:cubicBezTo>
                  <a:cubicBezTo>
                    <a:pt x="641256" y="473287"/>
                    <a:pt x="636811" y="470747"/>
                    <a:pt x="632366" y="468842"/>
                  </a:cubicBezTo>
                  <a:cubicBezTo>
                    <a:pt x="621570" y="463127"/>
                    <a:pt x="617761" y="449792"/>
                    <a:pt x="623475" y="438997"/>
                  </a:cubicBezTo>
                  <a:cubicBezTo>
                    <a:pt x="629191" y="428202"/>
                    <a:pt x="643161" y="424392"/>
                    <a:pt x="653320" y="430107"/>
                  </a:cubicBezTo>
                  <a:cubicBezTo>
                    <a:pt x="657766" y="432647"/>
                    <a:pt x="662211" y="434552"/>
                    <a:pt x="666656" y="437092"/>
                  </a:cubicBezTo>
                  <a:cubicBezTo>
                    <a:pt x="669195" y="438362"/>
                    <a:pt x="671100" y="439632"/>
                    <a:pt x="672370" y="441537"/>
                  </a:cubicBezTo>
                  <a:cubicBezTo>
                    <a:pt x="674911" y="442172"/>
                    <a:pt x="677450" y="442807"/>
                    <a:pt x="679356" y="444077"/>
                  </a:cubicBezTo>
                  <a:cubicBezTo>
                    <a:pt x="725075" y="468207"/>
                    <a:pt x="768256" y="488527"/>
                    <a:pt x="812706" y="506942"/>
                  </a:cubicBezTo>
                  <a:cubicBezTo>
                    <a:pt x="815245" y="508212"/>
                    <a:pt x="817150" y="509482"/>
                    <a:pt x="819056" y="510752"/>
                  </a:cubicBezTo>
                  <a:cubicBezTo>
                    <a:pt x="821595" y="510752"/>
                    <a:pt x="824136" y="511387"/>
                    <a:pt x="826675" y="512657"/>
                  </a:cubicBezTo>
                  <a:cubicBezTo>
                    <a:pt x="831120" y="514562"/>
                    <a:pt x="835566" y="516467"/>
                    <a:pt x="840645" y="518372"/>
                  </a:cubicBezTo>
                  <a:cubicBezTo>
                    <a:pt x="852711" y="522182"/>
                    <a:pt x="858425" y="534882"/>
                    <a:pt x="853981" y="546312"/>
                  </a:cubicBezTo>
                  <a:close/>
                  <a:moveTo>
                    <a:pt x="1201961" y="632672"/>
                  </a:moveTo>
                  <a:cubicBezTo>
                    <a:pt x="1200056" y="643467"/>
                    <a:pt x="1191166" y="651722"/>
                    <a:pt x="1179736" y="651722"/>
                  </a:cubicBezTo>
                  <a:cubicBezTo>
                    <a:pt x="1178466" y="651722"/>
                    <a:pt x="1177831" y="651722"/>
                    <a:pt x="1176561" y="651722"/>
                  </a:cubicBezTo>
                  <a:cubicBezTo>
                    <a:pt x="1171481" y="651087"/>
                    <a:pt x="1166401" y="650452"/>
                    <a:pt x="1161320" y="649182"/>
                  </a:cubicBezTo>
                  <a:cubicBezTo>
                    <a:pt x="1158781" y="648547"/>
                    <a:pt x="1156241" y="647912"/>
                    <a:pt x="1154336" y="646642"/>
                  </a:cubicBezTo>
                  <a:cubicBezTo>
                    <a:pt x="1151795" y="647277"/>
                    <a:pt x="1149256" y="647277"/>
                    <a:pt x="1146716" y="646642"/>
                  </a:cubicBezTo>
                  <a:cubicBezTo>
                    <a:pt x="1096551" y="638387"/>
                    <a:pt x="1046386" y="628227"/>
                    <a:pt x="998125" y="615527"/>
                  </a:cubicBezTo>
                  <a:cubicBezTo>
                    <a:pt x="995586" y="614892"/>
                    <a:pt x="993045" y="613622"/>
                    <a:pt x="991141" y="612352"/>
                  </a:cubicBezTo>
                  <a:cubicBezTo>
                    <a:pt x="988600" y="612352"/>
                    <a:pt x="986061" y="612352"/>
                    <a:pt x="983520" y="611717"/>
                  </a:cubicBezTo>
                  <a:cubicBezTo>
                    <a:pt x="978441" y="610447"/>
                    <a:pt x="973995" y="609177"/>
                    <a:pt x="968916" y="607907"/>
                  </a:cubicBezTo>
                  <a:cubicBezTo>
                    <a:pt x="956850" y="604732"/>
                    <a:pt x="950500" y="592032"/>
                    <a:pt x="953675" y="580602"/>
                  </a:cubicBezTo>
                  <a:cubicBezTo>
                    <a:pt x="956850" y="569172"/>
                    <a:pt x="969550" y="562187"/>
                    <a:pt x="980981" y="565362"/>
                  </a:cubicBezTo>
                  <a:cubicBezTo>
                    <a:pt x="985425" y="566632"/>
                    <a:pt x="990506" y="567902"/>
                    <a:pt x="994950" y="569172"/>
                  </a:cubicBezTo>
                  <a:cubicBezTo>
                    <a:pt x="997491" y="569807"/>
                    <a:pt x="1000031" y="571077"/>
                    <a:pt x="1001936" y="572347"/>
                  </a:cubicBezTo>
                  <a:cubicBezTo>
                    <a:pt x="1004475" y="572347"/>
                    <a:pt x="1007016" y="572347"/>
                    <a:pt x="1009556" y="572982"/>
                  </a:cubicBezTo>
                  <a:cubicBezTo>
                    <a:pt x="1055911" y="585047"/>
                    <a:pt x="1104806" y="595207"/>
                    <a:pt x="1153701" y="603462"/>
                  </a:cubicBezTo>
                  <a:cubicBezTo>
                    <a:pt x="1156241" y="604097"/>
                    <a:pt x="1158781" y="604732"/>
                    <a:pt x="1160686" y="606002"/>
                  </a:cubicBezTo>
                  <a:cubicBezTo>
                    <a:pt x="1163226" y="605367"/>
                    <a:pt x="1165766" y="605367"/>
                    <a:pt x="1168306" y="606002"/>
                  </a:cubicBezTo>
                  <a:cubicBezTo>
                    <a:pt x="1173386" y="606637"/>
                    <a:pt x="1177831" y="607272"/>
                    <a:pt x="1182911" y="607907"/>
                  </a:cubicBezTo>
                  <a:cubicBezTo>
                    <a:pt x="1194976" y="609177"/>
                    <a:pt x="1203231" y="620607"/>
                    <a:pt x="1201961" y="632672"/>
                  </a:cubicBezTo>
                  <a:close/>
                  <a:moveTo>
                    <a:pt x="1539781" y="665057"/>
                  </a:moveTo>
                  <a:cubicBezTo>
                    <a:pt x="1534701" y="665057"/>
                    <a:pt x="1529620" y="665692"/>
                    <a:pt x="1524541" y="665692"/>
                  </a:cubicBezTo>
                  <a:cubicBezTo>
                    <a:pt x="1522001" y="665692"/>
                    <a:pt x="1519460" y="665692"/>
                    <a:pt x="1516920" y="665057"/>
                  </a:cubicBezTo>
                  <a:cubicBezTo>
                    <a:pt x="1514381" y="666327"/>
                    <a:pt x="1511841" y="666327"/>
                    <a:pt x="1509301" y="666962"/>
                  </a:cubicBezTo>
                  <a:cubicBezTo>
                    <a:pt x="1481360" y="668232"/>
                    <a:pt x="1452785" y="668867"/>
                    <a:pt x="1425481" y="668867"/>
                  </a:cubicBezTo>
                  <a:lnTo>
                    <a:pt x="1424845" y="668867"/>
                  </a:lnTo>
                  <a:cubicBezTo>
                    <a:pt x="1402620" y="668867"/>
                    <a:pt x="1379760" y="668232"/>
                    <a:pt x="1358170" y="667597"/>
                  </a:cubicBezTo>
                  <a:cubicBezTo>
                    <a:pt x="1355631" y="667597"/>
                    <a:pt x="1353091" y="666962"/>
                    <a:pt x="1350551" y="665692"/>
                  </a:cubicBezTo>
                  <a:cubicBezTo>
                    <a:pt x="1348010" y="666327"/>
                    <a:pt x="1345470" y="666962"/>
                    <a:pt x="1342931" y="666962"/>
                  </a:cubicBezTo>
                  <a:cubicBezTo>
                    <a:pt x="1337851" y="666962"/>
                    <a:pt x="1332770" y="666327"/>
                    <a:pt x="1327691" y="666327"/>
                  </a:cubicBezTo>
                  <a:cubicBezTo>
                    <a:pt x="1315626" y="665692"/>
                    <a:pt x="1306101" y="654897"/>
                    <a:pt x="1306736" y="642832"/>
                  </a:cubicBezTo>
                  <a:cubicBezTo>
                    <a:pt x="1307370" y="630767"/>
                    <a:pt x="1318166" y="621242"/>
                    <a:pt x="1330231" y="621877"/>
                  </a:cubicBezTo>
                  <a:cubicBezTo>
                    <a:pt x="1335310" y="621877"/>
                    <a:pt x="1339756" y="622512"/>
                    <a:pt x="1344835" y="622512"/>
                  </a:cubicBezTo>
                  <a:cubicBezTo>
                    <a:pt x="1347376" y="622512"/>
                    <a:pt x="1349916" y="623147"/>
                    <a:pt x="1352456" y="624417"/>
                  </a:cubicBezTo>
                  <a:cubicBezTo>
                    <a:pt x="1354995" y="623782"/>
                    <a:pt x="1357535" y="623147"/>
                    <a:pt x="1360076" y="623147"/>
                  </a:cubicBezTo>
                  <a:cubicBezTo>
                    <a:pt x="1381666" y="623782"/>
                    <a:pt x="1403891" y="624417"/>
                    <a:pt x="1426116" y="624417"/>
                  </a:cubicBezTo>
                  <a:cubicBezTo>
                    <a:pt x="1452785" y="624417"/>
                    <a:pt x="1480726" y="623782"/>
                    <a:pt x="1508031" y="622512"/>
                  </a:cubicBezTo>
                  <a:cubicBezTo>
                    <a:pt x="1510570" y="622512"/>
                    <a:pt x="1513110" y="622512"/>
                    <a:pt x="1515651" y="623147"/>
                  </a:cubicBezTo>
                  <a:cubicBezTo>
                    <a:pt x="1518191" y="622512"/>
                    <a:pt x="1520095" y="621877"/>
                    <a:pt x="1523270" y="621242"/>
                  </a:cubicBezTo>
                  <a:cubicBezTo>
                    <a:pt x="1528351" y="621242"/>
                    <a:pt x="1533431" y="620607"/>
                    <a:pt x="1537876" y="620607"/>
                  </a:cubicBezTo>
                  <a:cubicBezTo>
                    <a:pt x="1549941" y="619972"/>
                    <a:pt x="1560735" y="628862"/>
                    <a:pt x="1561370" y="641562"/>
                  </a:cubicBezTo>
                  <a:cubicBezTo>
                    <a:pt x="1561370" y="654262"/>
                    <a:pt x="1551845" y="664422"/>
                    <a:pt x="1539781" y="665057"/>
                  </a:cubicBezTo>
                  <a:close/>
                  <a:moveTo>
                    <a:pt x="1897920" y="607907"/>
                  </a:moveTo>
                  <a:cubicBezTo>
                    <a:pt x="1892841" y="609177"/>
                    <a:pt x="1888395" y="610447"/>
                    <a:pt x="1883316" y="611717"/>
                  </a:cubicBezTo>
                  <a:cubicBezTo>
                    <a:pt x="1880776" y="612352"/>
                    <a:pt x="1878235" y="612352"/>
                    <a:pt x="1875695" y="612352"/>
                  </a:cubicBezTo>
                  <a:cubicBezTo>
                    <a:pt x="1873791" y="613622"/>
                    <a:pt x="1871251" y="614892"/>
                    <a:pt x="1868710" y="615527"/>
                  </a:cubicBezTo>
                  <a:cubicBezTo>
                    <a:pt x="1819181" y="627592"/>
                    <a:pt x="1769016" y="637117"/>
                    <a:pt x="1720120" y="645372"/>
                  </a:cubicBezTo>
                  <a:cubicBezTo>
                    <a:pt x="1717581" y="646007"/>
                    <a:pt x="1715041" y="646007"/>
                    <a:pt x="1712501" y="645372"/>
                  </a:cubicBezTo>
                  <a:cubicBezTo>
                    <a:pt x="1710595" y="646642"/>
                    <a:pt x="1708056" y="647277"/>
                    <a:pt x="1705516" y="647912"/>
                  </a:cubicBezTo>
                  <a:cubicBezTo>
                    <a:pt x="1700435" y="648547"/>
                    <a:pt x="1695356" y="649182"/>
                    <a:pt x="1690276" y="650452"/>
                  </a:cubicBezTo>
                  <a:cubicBezTo>
                    <a:pt x="1689006" y="650452"/>
                    <a:pt x="1688370" y="650452"/>
                    <a:pt x="1687101" y="650452"/>
                  </a:cubicBezTo>
                  <a:cubicBezTo>
                    <a:pt x="1676306" y="650452"/>
                    <a:pt x="1666781" y="642197"/>
                    <a:pt x="1664876" y="631402"/>
                  </a:cubicBezTo>
                  <a:cubicBezTo>
                    <a:pt x="1662970" y="619337"/>
                    <a:pt x="1671226" y="607907"/>
                    <a:pt x="1683926" y="606002"/>
                  </a:cubicBezTo>
                  <a:cubicBezTo>
                    <a:pt x="1689006" y="605367"/>
                    <a:pt x="1693451" y="604732"/>
                    <a:pt x="1698531" y="604097"/>
                  </a:cubicBezTo>
                  <a:cubicBezTo>
                    <a:pt x="1701070" y="603462"/>
                    <a:pt x="1703610" y="603462"/>
                    <a:pt x="1706151" y="604097"/>
                  </a:cubicBezTo>
                  <a:cubicBezTo>
                    <a:pt x="1708056" y="602827"/>
                    <a:pt x="1710595" y="602192"/>
                    <a:pt x="1713135" y="601557"/>
                  </a:cubicBezTo>
                  <a:cubicBezTo>
                    <a:pt x="1760760" y="593937"/>
                    <a:pt x="1809656" y="583777"/>
                    <a:pt x="1858551" y="572347"/>
                  </a:cubicBezTo>
                  <a:cubicBezTo>
                    <a:pt x="1861091" y="571712"/>
                    <a:pt x="1863631" y="571712"/>
                    <a:pt x="1866170" y="571712"/>
                  </a:cubicBezTo>
                  <a:cubicBezTo>
                    <a:pt x="1868076" y="570442"/>
                    <a:pt x="1870616" y="569172"/>
                    <a:pt x="1873156" y="568537"/>
                  </a:cubicBezTo>
                  <a:cubicBezTo>
                    <a:pt x="1878235" y="567267"/>
                    <a:pt x="1882681" y="565997"/>
                    <a:pt x="1887760" y="564727"/>
                  </a:cubicBezTo>
                  <a:cubicBezTo>
                    <a:pt x="1899826" y="561552"/>
                    <a:pt x="1911891" y="569172"/>
                    <a:pt x="1915066" y="580602"/>
                  </a:cubicBezTo>
                  <a:cubicBezTo>
                    <a:pt x="1918241" y="592032"/>
                    <a:pt x="1909985" y="605367"/>
                    <a:pt x="1897920" y="607907"/>
                  </a:cubicBezTo>
                  <a:close/>
                  <a:moveTo>
                    <a:pt x="2242091" y="492337"/>
                  </a:moveTo>
                  <a:cubicBezTo>
                    <a:pt x="2237646" y="494242"/>
                    <a:pt x="2232566" y="496147"/>
                    <a:pt x="2228121" y="498052"/>
                  </a:cubicBezTo>
                  <a:cubicBezTo>
                    <a:pt x="2225581" y="499322"/>
                    <a:pt x="2223041" y="499322"/>
                    <a:pt x="2220501" y="499957"/>
                  </a:cubicBezTo>
                  <a:cubicBezTo>
                    <a:pt x="2218596" y="501862"/>
                    <a:pt x="2216691" y="503132"/>
                    <a:pt x="2214151" y="503767"/>
                  </a:cubicBezTo>
                  <a:cubicBezTo>
                    <a:pt x="2167161" y="522817"/>
                    <a:pt x="2119536" y="540597"/>
                    <a:pt x="2072545" y="556472"/>
                  </a:cubicBezTo>
                  <a:cubicBezTo>
                    <a:pt x="2070006" y="557107"/>
                    <a:pt x="2067466" y="557742"/>
                    <a:pt x="2064926" y="557742"/>
                  </a:cubicBezTo>
                  <a:cubicBezTo>
                    <a:pt x="2063020" y="559012"/>
                    <a:pt x="2060481" y="560282"/>
                    <a:pt x="2057941" y="561552"/>
                  </a:cubicBezTo>
                  <a:cubicBezTo>
                    <a:pt x="2052860" y="563457"/>
                    <a:pt x="2048416" y="564727"/>
                    <a:pt x="2043335" y="565997"/>
                  </a:cubicBezTo>
                  <a:cubicBezTo>
                    <a:pt x="2040795" y="566632"/>
                    <a:pt x="2038891" y="567267"/>
                    <a:pt x="2036351" y="567267"/>
                  </a:cubicBezTo>
                  <a:cubicBezTo>
                    <a:pt x="2026826" y="567267"/>
                    <a:pt x="2018570" y="561552"/>
                    <a:pt x="2015395" y="552027"/>
                  </a:cubicBezTo>
                  <a:cubicBezTo>
                    <a:pt x="2011585" y="540597"/>
                    <a:pt x="2017935" y="527897"/>
                    <a:pt x="2029366" y="524087"/>
                  </a:cubicBezTo>
                  <a:cubicBezTo>
                    <a:pt x="2033810" y="522817"/>
                    <a:pt x="2038891" y="520912"/>
                    <a:pt x="2043335" y="519642"/>
                  </a:cubicBezTo>
                  <a:cubicBezTo>
                    <a:pt x="2045876" y="519007"/>
                    <a:pt x="2048416" y="518372"/>
                    <a:pt x="2050956" y="518372"/>
                  </a:cubicBezTo>
                  <a:cubicBezTo>
                    <a:pt x="2052860" y="517102"/>
                    <a:pt x="2055401" y="515832"/>
                    <a:pt x="2057306" y="514562"/>
                  </a:cubicBezTo>
                  <a:cubicBezTo>
                    <a:pt x="2103026" y="498687"/>
                    <a:pt x="2150016" y="481542"/>
                    <a:pt x="2196371" y="462492"/>
                  </a:cubicBezTo>
                  <a:cubicBezTo>
                    <a:pt x="2198911" y="461222"/>
                    <a:pt x="2201451" y="461222"/>
                    <a:pt x="2203991" y="460587"/>
                  </a:cubicBezTo>
                  <a:cubicBezTo>
                    <a:pt x="2205896" y="458682"/>
                    <a:pt x="2207801" y="457412"/>
                    <a:pt x="2210341" y="456777"/>
                  </a:cubicBezTo>
                  <a:cubicBezTo>
                    <a:pt x="2214786" y="454872"/>
                    <a:pt x="2219231" y="452967"/>
                    <a:pt x="2224311" y="451062"/>
                  </a:cubicBezTo>
                  <a:cubicBezTo>
                    <a:pt x="2235741" y="446617"/>
                    <a:pt x="2248441" y="451697"/>
                    <a:pt x="2253521" y="463127"/>
                  </a:cubicBezTo>
                  <a:cubicBezTo>
                    <a:pt x="2258601" y="474557"/>
                    <a:pt x="2252886" y="487257"/>
                    <a:pt x="2242091" y="492337"/>
                  </a:cubicBezTo>
                  <a:close/>
                  <a:moveTo>
                    <a:pt x="2566576" y="331047"/>
                  </a:moveTo>
                  <a:cubicBezTo>
                    <a:pt x="2562131" y="333587"/>
                    <a:pt x="2557686" y="336127"/>
                    <a:pt x="2553241" y="338667"/>
                  </a:cubicBezTo>
                  <a:cubicBezTo>
                    <a:pt x="2550701" y="339937"/>
                    <a:pt x="2548796" y="340572"/>
                    <a:pt x="2546256" y="341207"/>
                  </a:cubicBezTo>
                  <a:cubicBezTo>
                    <a:pt x="2544351" y="343112"/>
                    <a:pt x="2542446" y="345017"/>
                    <a:pt x="2540541" y="346287"/>
                  </a:cubicBezTo>
                  <a:cubicBezTo>
                    <a:pt x="2496091" y="371052"/>
                    <a:pt x="2451006" y="394547"/>
                    <a:pt x="2407191" y="416772"/>
                  </a:cubicBezTo>
                  <a:cubicBezTo>
                    <a:pt x="2404651" y="418042"/>
                    <a:pt x="2402111" y="418677"/>
                    <a:pt x="2399571" y="418677"/>
                  </a:cubicBezTo>
                  <a:cubicBezTo>
                    <a:pt x="2397666" y="420582"/>
                    <a:pt x="2395761" y="421852"/>
                    <a:pt x="2393221" y="423122"/>
                  </a:cubicBezTo>
                  <a:lnTo>
                    <a:pt x="2379886" y="429472"/>
                  </a:lnTo>
                  <a:cubicBezTo>
                    <a:pt x="2376711" y="430742"/>
                    <a:pt x="2373536" y="432012"/>
                    <a:pt x="2370361" y="432012"/>
                  </a:cubicBezTo>
                  <a:cubicBezTo>
                    <a:pt x="2362106" y="432012"/>
                    <a:pt x="2354486" y="427567"/>
                    <a:pt x="2350041" y="419312"/>
                  </a:cubicBezTo>
                  <a:cubicBezTo>
                    <a:pt x="2344961" y="408517"/>
                    <a:pt x="2349406" y="395182"/>
                    <a:pt x="2360201" y="389467"/>
                  </a:cubicBezTo>
                  <a:lnTo>
                    <a:pt x="2373536" y="383117"/>
                  </a:lnTo>
                  <a:cubicBezTo>
                    <a:pt x="2376076" y="381847"/>
                    <a:pt x="2378616" y="381212"/>
                    <a:pt x="2380521" y="381212"/>
                  </a:cubicBezTo>
                  <a:cubicBezTo>
                    <a:pt x="2382426" y="379307"/>
                    <a:pt x="2384331" y="378037"/>
                    <a:pt x="2386871" y="376767"/>
                  </a:cubicBezTo>
                  <a:cubicBezTo>
                    <a:pt x="2430686" y="355177"/>
                    <a:pt x="2474501" y="331682"/>
                    <a:pt x="2518316" y="307552"/>
                  </a:cubicBezTo>
                  <a:cubicBezTo>
                    <a:pt x="2520856" y="306282"/>
                    <a:pt x="2522761" y="305647"/>
                    <a:pt x="2525301" y="305012"/>
                  </a:cubicBezTo>
                  <a:cubicBezTo>
                    <a:pt x="2527206" y="303107"/>
                    <a:pt x="2529111" y="301202"/>
                    <a:pt x="2531016" y="299932"/>
                  </a:cubicBezTo>
                  <a:cubicBezTo>
                    <a:pt x="2535461" y="297392"/>
                    <a:pt x="2539906" y="294852"/>
                    <a:pt x="2543716" y="292312"/>
                  </a:cubicBezTo>
                  <a:cubicBezTo>
                    <a:pt x="2554511" y="285962"/>
                    <a:pt x="2567846" y="289772"/>
                    <a:pt x="2574196" y="300567"/>
                  </a:cubicBezTo>
                  <a:cubicBezTo>
                    <a:pt x="2581181" y="311362"/>
                    <a:pt x="2577371" y="325332"/>
                    <a:pt x="2566576" y="331047"/>
                  </a:cubicBezTo>
                  <a:close/>
                  <a:moveTo>
                    <a:pt x="2872011" y="137372"/>
                  </a:moveTo>
                  <a:lnTo>
                    <a:pt x="2859311" y="146262"/>
                  </a:lnTo>
                  <a:cubicBezTo>
                    <a:pt x="2857406" y="147532"/>
                    <a:pt x="2854866" y="148802"/>
                    <a:pt x="2852326" y="149437"/>
                  </a:cubicBezTo>
                  <a:cubicBezTo>
                    <a:pt x="2851056" y="151342"/>
                    <a:pt x="2849151" y="153247"/>
                    <a:pt x="2846611" y="154517"/>
                  </a:cubicBezTo>
                  <a:cubicBezTo>
                    <a:pt x="2804701" y="183092"/>
                    <a:pt x="2762791" y="211032"/>
                    <a:pt x="2720881" y="237702"/>
                  </a:cubicBezTo>
                  <a:cubicBezTo>
                    <a:pt x="2718341" y="238972"/>
                    <a:pt x="2716436" y="240242"/>
                    <a:pt x="2713896" y="240877"/>
                  </a:cubicBezTo>
                  <a:cubicBezTo>
                    <a:pt x="2712626" y="242782"/>
                    <a:pt x="2710721" y="244687"/>
                    <a:pt x="2708181" y="245957"/>
                  </a:cubicBezTo>
                  <a:lnTo>
                    <a:pt x="2695481" y="254212"/>
                  </a:lnTo>
                  <a:cubicBezTo>
                    <a:pt x="2691671" y="256752"/>
                    <a:pt x="2687861" y="257387"/>
                    <a:pt x="2683416" y="257387"/>
                  </a:cubicBezTo>
                  <a:cubicBezTo>
                    <a:pt x="2675796" y="257387"/>
                    <a:pt x="2668811" y="253577"/>
                    <a:pt x="2664366" y="247227"/>
                  </a:cubicBezTo>
                  <a:cubicBezTo>
                    <a:pt x="2658016" y="237067"/>
                    <a:pt x="2661191" y="223097"/>
                    <a:pt x="2671351" y="216747"/>
                  </a:cubicBezTo>
                  <a:lnTo>
                    <a:pt x="2684051" y="208492"/>
                  </a:lnTo>
                  <a:cubicBezTo>
                    <a:pt x="2685956" y="207222"/>
                    <a:pt x="2688496" y="205952"/>
                    <a:pt x="2691036" y="205317"/>
                  </a:cubicBezTo>
                  <a:cubicBezTo>
                    <a:pt x="2692306" y="203412"/>
                    <a:pt x="2694211" y="201507"/>
                    <a:pt x="2696751" y="200237"/>
                  </a:cubicBezTo>
                  <a:cubicBezTo>
                    <a:pt x="2738026" y="174202"/>
                    <a:pt x="2779936" y="146262"/>
                    <a:pt x="2821211" y="117687"/>
                  </a:cubicBezTo>
                  <a:cubicBezTo>
                    <a:pt x="2823116" y="116417"/>
                    <a:pt x="2825656" y="115147"/>
                    <a:pt x="2828196" y="114512"/>
                  </a:cubicBezTo>
                  <a:cubicBezTo>
                    <a:pt x="2829466" y="112607"/>
                    <a:pt x="2831371" y="110702"/>
                    <a:pt x="2833911" y="109432"/>
                  </a:cubicBezTo>
                  <a:lnTo>
                    <a:pt x="2845976" y="101177"/>
                  </a:lnTo>
                  <a:cubicBezTo>
                    <a:pt x="2856136" y="94192"/>
                    <a:pt x="2870106" y="96732"/>
                    <a:pt x="2877091" y="106892"/>
                  </a:cubicBezTo>
                  <a:cubicBezTo>
                    <a:pt x="2884711" y="116417"/>
                    <a:pt x="2882171" y="130387"/>
                    <a:pt x="2872011" y="137372"/>
                  </a:cubicBezTo>
                  <a:close/>
                  <a:moveTo>
                    <a:pt x="3005996" y="40217"/>
                  </a:moveTo>
                  <a:lnTo>
                    <a:pt x="2993931" y="49107"/>
                  </a:lnTo>
                  <a:cubicBezTo>
                    <a:pt x="2990121" y="52282"/>
                    <a:pt x="2985040" y="53552"/>
                    <a:pt x="2980596" y="53552"/>
                  </a:cubicBezTo>
                  <a:cubicBezTo>
                    <a:pt x="2973611" y="53552"/>
                    <a:pt x="2967261" y="50377"/>
                    <a:pt x="2962815" y="44662"/>
                  </a:cubicBezTo>
                  <a:cubicBezTo>
                    <a:pt x="2955196" y="35137"/>
                    <a:pt x="2957736" y="21167"/>
                    <a:pt x="2967261" y="13547"/>
                  </a:cubicBezTo>
                  <a:lnTo>
                    <a:pt x="2979326" y="4657"/>
                  </a:lnTo>
                  <a:cubicBezTo>
                    <a:pt x="2988851" y="-2963"/>
                    <a:pt x="3002821" y="-1058"/>
                    <a:pt x="3010440" y="9102"/>
                  </a:cubicBezTo>
                  <a:cubicBezTo>
                    <a:pt x="3018061" y="18627"/>
                    <a:pt x="3015521" y="32597"/>
                    <a:pt x="3005996" y="40217"/>
                  </a:cubicBezTo>
                  <a:close/>
                </a:path>
              </a:pathLst>
            </a:custGeom>
            <a:no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6506A3F-552E-208B-8852-DF45093157F0}"/>
                </a:ext>
              </a:extLst>
            </p:cNvPr>
            <p:cNvSpPr/>
            <p:nvPr/>
          </p:nvSpPr>
          <p:spPr>
            <a:xfrm>
              <a:off x="1965831" y="4287601"/>
              <a:ext cx="249813" cy="86278"/>
            </a:xfrm>
            <a:custGeom>
              <a:avLst/>
              <a:gdLst>
                <a:gd name="connsiteX0" fmla="*/ 223014 w 249813"/>
                <a:gd name="connsiteY0" fmla="*/ 554 h 86278"/>
                <a:gd name="connsiteX1" fmla="*/ 208409 w 249813"/>
                <a:gd name="connsiteY1" fmla="*/ 4364 h 86278"/>
                <a:gd name="connsiteX2" fmla="*/ 201424 w 249813"/>
                <a:gd name="connsiteY2" fmla="*/ 7539 h 86278"/>
                <a:gd name="connsiteX3" fmla="*/ 193804 w 249813"/>
                <a:gd name="connsiteY3" fmla="*/ 8174 h 86278"/>
                <a:gd name="connsiteX4" fmla="*/ 48389 w 249813"/>
                <a:gd name="connsiteY4" fmla="*/ 37384 h 86278"/>
                <a:gd name="connsiteX5" fmla="*/ 41404 w 249813"/>
                <a:gd name="connsiteY5" fmla="*/ 39924 h 86278"/>
                <a:gd name="connsiteX6" fmla="*/ 33784 w 249813"/>
                <a:gd name="connsiteY6" fmla="*/ 39924 h 86278"/>
                <a:gd name="connsiteX7" fmla="*/ 19179 w 249813"/>
                <a:gd name="connsiteY7" fmla="*/ 41829 h 86278"/>
                <a:gd name="connsiteX8" fmla="*/ 129 w 249813"/>
                <a:gd name="connsiteY8" fmla="*/ 67229 h 86278"/>
                <a:gd name="connsiteX9" fmla="*/ 22354 w 249813"/>
                <a:gd name="connsiteY9" fmla="*/ 86279 h 86278"/>
                <a:gd name="connsiteX10" fmla="*/ 25529 w 249813"/>
                <a:gd name="connsiteY10" fmla="*/ 86279 h 86278"/>
                <a:gd name="connsiteX11" fmla="*/ 40769 w 249813"/>
                <a:gd name="connsiteY11" fmla="*/ 83739 h 86278"/>
                <a:gd name="connsiteX12" fmla="*/ 47754 w 249813"/>
                <a:gd name="connsiteY12" fmla="*/ 81199 h 86278"/>
                <a:gd name="connsiteX13" fmla="*/ 55374 w 249813"/>
                <a:gd name="connsiteY13" fmla="*/ 81199 h 86278"/>
                <a:gd name="connsiteX14" fmla="*/ 203964 w 249813"/>
                <a:gd name="connsiteY14" fmla="*/ 51354 h 86278"/>
                <a:gd name="connsiteX15" fmla="*/ 210949 w 249813"/>
                <a:gd name="connsiteY15" fmla="*/ 48179 h 86278"/>
                <a:gd name="connsiteX16" fmla="*/ 218569 w 249813"/>
                <a:gd name="connsiteY16" fmla="*/ 47544 h 86278"/>
                <a:gd name="connsiteX17" fmla="*/ 233174 w 249813"/>
                <a:gd name="connsiteY17" fmla="*/ 43734 h 86278"/>
                <a:gd name="connsiteX18" fmla="*/ 249049 w 249813"/>
                <a:gd name="connsiteY18" fmla="*/ 16429 h 86278"/>
                <a:gd name="connsiteX19" fmla="*/ 223014 w 249813"/>
                <a:gd name="connsiteY19" fmla="*/ 554 h 8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813" h="86278">
                  <a:moveTo>
                    <a:pt x="223014" y="554"/>
                  </a:moveTo>
                  <a:cubicBezTo>
                    <a:pt x="217934" y="1824"/>
                    <a:pt x="213489" y="3094"/>
                    <a:pt x="208409" y="4364"/>
                  </a:cubicBezTo>
                  <a:cubicBezTo>
                    <a:pt x="205869" y="4999"/>
                    <a:pt x="203329" y="6269"/>
                    <a:pt x="201424" y="7539"/>
                  </a:cubicBezTo>
                  <a:cubicBezTo>
                    <a:pt x="198884" y="7539"/>
                    <a:pt x="196344" y="7539"/>
                    <a:pt x="193804" y="8174"/>
                  </a:cubicBezTo>
                  <a:cubicBezTo>
                    <a:pt x="145544" y="19604"/>
                    <a:pt x="96649" y="29129"/>
                    <a:pt x="48389" y="37384"/>
                  </a:cubicBezTo>
                  <a:cubicBezTo>
                    <a:pt x="45849" y="38019"/>
                    <a:pt x="43309" y="38654"/>
                    <a:pt x="41404" y="39924"/>
                  </a:cubicBezTo>
                  <a:cubicBezTo>
                    <a:pt x="38864" y="39289"/>
                    <a:pt x="36324" y="39289"/>
                    <a:pt x="33784" y="39924"/>
                  </a:cubicBezTo>
                  <a:cubicBezTo>
                    <a:pt x="28704" y="40559"/>
                    <a:pt x="24259" y="41194"/>
                    <a:pt x="19179" y="41829"/>
                  </a:cubicBezTo>
                  <a:cubicBezTo>
                    <a:pt x="7114" y="43734"/>
                    <a:pt x="-1141" y="55164"/>
                    <a:pt x="129" y="67229"/>
                  </a:cubicBezTo>
                  <a:cubicBezTo>
                    <a:pt x="2034" y="78024"/>
                    <a:pt x="10924" y="86279"/>
                    <a:pt x="22354" y="86279"/>
                  </a:cubicBezTo>
                  <a:cubicBezTo>
                    <a:pt x="23624" y="86279"/>
                    <a:pt x="24259" y="86279"/>
                    <a:pt x="25529" y="86279"/>
                  </a:cubicBezTo>
                  <a:cubicBezTo>
                    <a:pt x="30609" y="85644"/>
                    <a:pt x="35689" y="85009"/>
                    <a:pt x="40769" y="83739"/>
                  </a:cubicBezTo>
                  <a:cubicBezTo>
                    <a:pt x="43309" y="83104"/>
                    <a:pt x="45849" y="82469"/>
                    <a:pt x="47754" y="81199"/>
                  </a:cubicBezTo>
                  <a:cubicBezTo>
                    <a:pt x="50294" y="81834"/>
                    <a:pt x="52834" y="81834"/>
                    <a:pt x="55374" y="81199"/>
                  </a:cubicBezTo>
                  <a:cubicBezTo>
                    <a:pt x="104269" y="73579"/>
                    <a:pt x="154434" y="63419"/>
                    <a:pt x="203964" y="51354"/>
                  </a:cubicBezTo>
                  <a:cubicBezTo>
                    <a:pt x="206504" y="50719"/>
                    <a:pt x="209044" y="49449"/>
                    <a:pt x="210949" y="48179"/>
                  </a:cubicBezTo>
                  <a:cubicBezTo>
                    <a:pt x="213489" y="48179"/>
                    <a:pt x="216029" y="48179"/>
                    <a:pt x="218569" y="47544"/>
                  </a:cubicBezTo>
                  <a:cubicBezTo>
                    <a:pt x="223649" y="46274"/>
                    <a:pt x="228094" y="45004"/>
                    <a:pt x="233174" y="43734"/>
                  </a:cubicBezTo>
                  <a:cubicBezTo>
                    <a:pt x="245239" y="40559"/>
                    <a:pt x="252224" y="28494"/>
                    <a:pt x="249049" y="16429"/>
                  </a:cubicBezTo>
                  <a:cubicBezTo>
                    <a:pt x="245874" y="4364"/>
                    <a:pt x="235079" y="-1986"/>
                    <a:pt x="223014" y="554"/>
                  </a:cubicBezTo>
                  <a:close/>
                </a:path>
              </a:pathLst>
            </a:custGeom>
            <a:solidFill>
              <a:srgbClr val="D79CFF"/>
            </a:solidFill>
            <a:ln w="635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22B4AF5F-55DE-76A5-001A-EEB62AC9B8F6}"/>
                </a:ext>
              </a:extLst>
            </p:cNvPr>
            <p:cNvSpPr/>
            <p:nvPr/>
          </p:nvSpPr>
          <p:spPr>
            <a:xfrm>
              <a:off x="2650021" y="4013293"/>
              <a:ext cx="230244" cy="142781"/>
            </a:xfrm>
            <a:custGeom>
              <a:avLst/>
              <a:gdLst>
                <a:gd name="connsiteX0" fmla="*/ 196049 w 230244"/>
                <a:gd name="connsiteY0" fmla="*/ 3081 h 142781"/>
                <a:gd name="connsiteX1" fmla="*/ 183349 w 230244"/>
                <a:gd name="connsiteY1" fmla="*/ 10701 h 142781"/>
                <a:gd name="connsiteX2" fmla="*/ 177633 w 230244"/>
                <a:gd name="connsiteY2" fmla="*/ 15781 h 142781"/>
                <a:gd name="connsiteX3" fmla="*/ 170649 w 230244"/>
                <a:gd name="connsiteY3" fmla="*/ 18322 h 142781"/>
                <a:gd name="connsiteX4" fmla="*/ 39204 w 230244"/>
                <a:gd name="connsiteY4" fmla="*/ 87536 h 142781"/>
                <a:gd name="connsiteX5" fmla="*/ 32854 w 230244"/>
                <a:gd name="connsiteY5" fmla="*/ 91981 h 142781"/>
                <a:gd name="connsiteX6" fmla="*/ 25868 w 230244"/>
                <a:gd name="connsiteY6" fmla="*/ 93886 h 142781"/>
                <a:gd name="connsiteX7" fmla="*/ 12533 w 230244"/>
                <a:gd name="connsiteY7" fmla="*/ 100236 h 142781"/>
                <a:gd name="connsiteX8" fmla="*/ 2374 w 230244"/>
                <a:gd name="connsiteY8" fmla="*/ 130081 h 142781"/>
                <a:gd name="connsiteX9" fmla="*/ 22693 w 230244"/>
                <a:gd name="connsiteY9" fmla="*/ 142781 h 142781"/>
                <a:gd name="connsiteX10" fmla="*/ 32218 w 230244"/>
                <a:gd name="connsiteY10" fmla="*/ 140241 h 142781"/>
                <a:gd name="connsiteX11" fmla="*/ 45554 w 230244"/>
                <a:gd name="connsiteY11" fmla="*/ 133891 h 142781"/>
                <a:gd name="connsiteX12" fmla="*/ 51904 w 230244"/>
                <a:gd name="connsiteY12" fmla="*/ 129447 h 142781"/>
                <a:gd name="connsiteX13" fmla="*/ 59524 w 230244"/>
                <a:gd name="connsiteY13" fmla="*/ 127541 h 142781"/>
                <a:gd name="connsiteX14" fmla="*/ 192874 w 230244"/>
                <a:gd name="connsiteY14" fmla="*/ 57056 h 142781"/>
                <a:gd name="connsiteX15" fmla="*/ 198589 w 230244"/>
                <a:gd name="connsiteY15" fmla="*/ 51976 h 142781"/>
                <a:gd name="connsiteX16" fmla="*/ 205574 w 230244"/>
                <a:gd name="connsiteY16" fmla="*/ 49436 h 142781"/>
                <a:gd name="connsiteX17" fmla="*/ 218908 w 230244"/>
                <a:gd name="connsiteY17" fmla="*/ 41816 h 142781"/>
                <a:gd name="connsiteX18" fmla="*/ 227164 w 230244"/>
                <a:gd name="connsiteY18" fmla="*/ 11336 h 142781"/>
                <a:gd name="connsiteX19" fmla="*/ 196049 w 230244"/>
                <a:gd name="connsiteY19" fmla="*/ 3081 h 142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0244" h="142781">
                  <a:moveTo>
                    <a:pt x="196049" y="3081"/>
                  </a:moveTo>
                  <a:cubicBezTo>
                    <a:pt x="191604" y="5622"/>
                    <a:pt x="187158" y="8161"/>
                    <a:pt x="183349" y="10701"/>
                  </a:cubicBezTo>
                  <a:cubicBezTo>
                    <a:pt x="180808" y="11972"/>
                    <a:pt x="178904" y="13876"/>
                    <a:pt x="177633" y="15781"/>
                  </a:cubicBezTo>
                  <a:cubicBezTo>
                    <a:pt x="175093" y="16416"/>
                    <a:pt x="172554" y="17051"/>
                    <a:pt x="170649" y="18322"/>
                  </a:cubicBezTo>
                  <a:cubicBezTo>
                    <a:pt x="126833" y="42451"/>
                    <a:pt x="82383" y="65947"/>
                    <a:pt x="39204" y="87536"/>
                  </a:cubicBezTo>
                  <a:cubicBezTo>
                    <a:pt x="36664" y="88806"/>
                    <a:pt x="34758" y="90076"/>
                    <a:pt x="32854" y="91981"/>
                  </a:cubicBezTo>
                  <a:cubicBezTo>
                    <a:pt x="30314" y="91981"/>
                    <a:pt x="27774" y="93251"/>
                    <a:pt x="25868" y="93886"/>
                  </a:cubicBezTo>
                  <a:lnTo>
                    <a:pt x="12533" y="100236"/>
                  </a:lnTo>
                  <a:cubicBezTo>
                    <a:pt x="1739" y="105316"/>
                    <a:pt x="-3342" y="118651"/>
                    <a:pt x="2374" y="130081"/>
                  </a:cubicBezTo>
                  <a:cubicBezTo>
                    <a:pt x="6183" y="137701"/>
                    <a:pt x="14439" y="142781"/>
                    <a:pt x="22693" y="142781"/>
                  </a:cubicBezTo>
                  <a:cubicBezTo>
                    <a:pt x="25868" y="142781"/>
                    <a:pt x="29043" y="142147"/>
                    <a:pt x="32218" y="140241"/>
                  </a:cubicBezTo>
                  <a:lnTo>
                    <a:pt x="45554" y="133891"/>
                  </a:lnTo>
                  <a:cubicBezTo>
                    <a:pt x="48093" y="132622"/>
                    <a:pt x="49999" y="131351"/>
                    <a:pt x="51904" y="129447"/>
                  </a:cubicBezTo>
                  <a:cubicBezTo>
                    <a:pt x="54443" y="129447"/>
                    <a:pt x="56983" y="128176"/>
                    <a:pt x="59524" y="127541"/>
                  </a:cubicBezTo>
                  <a:cubicBezTo>
                    <a:pt x="103974" y="105316"/>
                    <a:pt x="148424" y="81822"/>
                    <a:pt x="192874" y="57056"/>
                  </a:cubicBezTo>
                  <a:cubicBezTo>
                    <a:pt x="195414" y="55786"/>
                    <a:pt x="197318" y="53881"/>
                    <a:pt x="198589" y="51976"/>
                  </a:cubicBezTo>
                  <a:cubicBezTo>
                    <a:pt x="201129" y="51341"/>
                    <a:pt x="203668" y="50706"/>
                    <a:pt x="205574" y="49436"/>
                  </a:cubicBezTo>
                  <a:cubicBezTo>
                    <a:pt x="210018" y="46897"/>
                    <a:pt x="214464" y="44356"/>
                    <a:pt x="218908" y="41816"/>
                  </a:cubicBezTo>
                  <a:cubicBezTo>
                    <a:pt x="229704" y="35466"/>
                    <a:pt x="233514" y="22131"/>
                    <a:pt x="227164" y="11336"/>
                  </a:cubicBezTo>
                  <a:cubicBezTo>
                    <a:pt x="220814" y="541"/>
                    <a:pt x="206843" y="-3269"/>
                    <a:pt x="196049" y="3081"/>
                  </a:cubicBezTo>
                  <a:close/>
                </a:path>
              </a:pathLst>
            </a:custGeom>
            <a:solidFill>
              <a:srgbClr val="D79CFF"/>
            </a:solid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EB88CB00-4EAA-001A-C85B-C0789BDACE33}"/>
                </a:ext>
              </a:extLst>
            </p:cNvPr>
            <p:cNvSpPr/>
            <p:nvPr/>
          </p:nvSpPr>
          <p:spPr>
            <a:xfrm>
              <a:off x="2316642" y="4172891"/>
              <a:ext cx="241466" cy="117803"/>
            </a:xfrm>
            <a:custGeom>
              <a:avLst/>
              <a:gdLst>
                <a:gd name="connsiteX0" fmla="*/ 210023 w 241466"/>
                <a:gd name="connsiteY0" fmla="*/ 1599 h 117803"/>
                <a:gd name="connsiteX1" fmla="*/ 196053 w 241466"/>
                <a:gd name="connsiteY1" fmla="*/ 7313 h 117803"/>
                <a:gd name="connsiteX2" fmla="*/ 189703 w 241466"/>
                <a:gd name="connsiteY2" fmla="*/ 11124 h 117803"/>
                <a:gd name="connsiteX3" fmla="*/ 182083 w 241466"/>
                <a:gd name="connsiteY3" fmla="*/ 13029 h 117803"/>
                <a:gd name="connsiteX4" fmla="*/ 43018 w 241466"/>
                <a:gd name="connsiteY4" fmla="*/ 65099 h 117803"/>
                <a:gd name="connsiteX5" fmla="*/ 36668 w 241466"/>
                <a:gd name="connsiteY5" fmla="*/ 68909 h 117803"/>
                <a:gd name="connsiteX6" fmla="*/ 29048 w 241466"/>
                <a:gd name="connsiteY6" fmla="*/ 70179 h 117803"/>
                <a:gd name="connsiteX7" fmla="*/ 15078 w 241466"/>
                <a:gd name="connsiteY7" fmla="*/ 74624 h 117803"/>
                <a:gd name="connsiteX8" fmla="*/ 1108 w 241466"/>
                <a:gd name="connsiteY8" fmla="*/ 102563 h 117803"/>
                <a:gd name="connsiteX9" fmla="*/ 22063 w 241466"/>
                <a:gd name="connsiteY9" fmla="*/ 117804 h 117803"/>
                <a:gd name="connsiteX10" fmla="*/ 29048 w 241466"/>
                <a:gd name="connsiteY10" fmla="*/ 116534 h 117803"/>
                <a:gd name="connsiteX11" fmla="*/ 43653 w 241466"/>
                <a:gd name="connsiteY11" fmla="*/ 112088 h 117803"/>
                <a:gd name="connsiteX12" fmla="*/ 50638 w 241466"/>
                <a:gd name="connsiteY12" fmla="*/ 108279 h 117803"/>
                <a:gd name="connsiteX13" fmla="*/ 58258 w 241466"/>
                <a:gd name="connsiteY13" fmla="*/ 107009 h 117803"/>
                <a:gd name="connsiteX14" fmla="*/ 199863 w 241466"/>
                <a:gd name="connsiteY14" fmla="*/ 54304 h 117803"/>
                <a:gd name="connsiteX15" fmla="*/ 206213 w 241466"/>
                <a:gd name="connsiteY15" fmla="*/ 50493 h 117803"/>
                <a:gd name="connsiteX16" fmla="*/ 213833 w 241466"/>
                <a:gd name="connsiteY16" fmla="*/ 48588 h 117803"/>
                <a:gd name="connsiteX17" fmla="*/ 227803 w 241466"/>
                <a:gd name="connsiteY17" fmla="*/ 42874 h 117803"/>
                <a:gd name="connsiteX18" fmla="*/ 239868 w 241466"/>
                <a:gd name="connsiteY18" fmla="*/ 13663 h 117803"/>
                <a:gd name="connsiteX19" fmla="*/ 210023 w 241466"/>
                <a:gd name="connsiteY19" fmla="*/ 1599 h 11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1466" h="117803">
                  <a:moveTo>
                    <a:pt x="210023" y="1599"/>
                  </a:moveTo>
                  <a:cubicBezTo>
                    <a:pt x="205578" y="3504"/>
                    <a:pt x="201133" y="5409"/>
                    <a:pt x="196053" y="7313"/>
                  </a:cubicBezTo>
                  <a:cubicBezTo>
                    <a:pt x="193513" y="8584"/>
                    <a:pt x="191608" y="9854"/>
                    <a:pt x="189703" y="11124"/>
                  </a:cubicBezTo>
                  <a:cubicBezTo>
                    <a:pt x="187163" y="11124"/>
                    <a:pt x="184623" y="11759"/>
                    <a:pt x="182083" y="13029"/>
                  </a:cubicBezTo>
                  <a:cubicBezTo>
                    <a:pt x="135728" y="32079"/>
                    <a:pt x="88738" y="49224"/>
                    <a:pt x="43018" y="65099"/>
                  </a:cubicBezTo>
                  <a:cubicBezTo>
                    <a:pt x="40478" y="65734"/>
                    <a:pt x="38573" y="67004"/>
                    <a:pt x="36668" y="68909"/>
                  </a:cubicBezTo>
                  <a:cubicBezTo>
                    <a:pt x="34128" y="68909"/>
                    <a:pt x="31588" y="68909"/>
                    <a:pt x="29048" y="70179"/>
                  </a:cubicBezTo>
                  <a:cubicBezTo>
                    <a:pt x="24603" y="71449"/>
                    <a:pt x="19523" y="73354"/>
                    <a:pt x="15078" y="74624"/>
                  </a:cubicBezTo>
                  <a:cubicBezTo>
                    <a:pt x="3648" y="78434"/>
                    <a:pt x="-2702" y="91134"/>
                    <a:pt x="1108" y="102563"/>
                  </a:cubicBezTo>
                  <a:cubicBezTo>
                    <a:pt x="4283" y="112088"/>
                    <a:pt x="13173" y="117804"/>
                    <a:pt x="22063" y="117804"/>
                  </a:cubicBezTo>
                  <a:cubicBezTo>
                    <a:pt x="24603" y="117804"/>
                    <a:pt x="26508" y="117168"/>
                    <a:pt x="29048" y="116534"/>
                  </a:cubicBezTo>
                  <a:cubicBezTo>
                    <a:pt x="34128" y="115263"/>
                    <a:pt x="38573" y="113359"/>
                    <a:pt x="43653" y="112088"/>
                  </a:cubicBezTo>
                  <a:cubicBezTo>
                    <a:pt x="46193" y="111454"/>
                    <a:pt x="48733" y="110184"/>
                    <a:pt x="50638" y="108279"/>
                  </a:cubicBezTo>
                  <a:cubicBezTo>
                    <a:pt x="53178" y="108279"/>
                    <a:pt x="55718" y="107643"/>
                    <a:pt x="58258" y="107009"/>
                  </a:cubicBezTo>
                  <a:cubicBezTo>
                    <a:pt x="105248" y="91134"/>
                    <a:pt x="152873" y="73354"/>
                    <a:pt x="199863" y="54304"/>
                  </a:cubicBezTo>
                  <a:cubicBezTo>
                    <a:pt x="202403" y="53034"/>
                    <a:pt x="204308" y="51763"/>
                    <a:pt x="206213" y="50493"/>
                  </a:cubicBezTo>
                  <a:cubicBezTo>
                    <a:pt x="208753" y="50493"/>
                    <a:pt x="211293" y="49859"/>
                    <a:pt x="213833" y="48588"/>
                  </a:cubicBezTo>
                  <a:cubicBezTo>
                    <a:pt x="218278" y="46684"/>
                    <a:pt x="223358" y="44779"/>
                    <a:pt x="227803" y="42874"/>
                  </a:cubicBezTo>
                  <a:cubicBezTo>
                    <a:pt x="239233" y="38429"/>
                    <a:pt x="244313" y="25093"/>
                    <a:pt x="239868" y="13663"/>
                  </a:cubicBezTo>
                  <a:cubicBezTo>
                    <a:pt x="234153" y="2234"/>
                    <a:pt x="220818" y="-2846"/>
                    <a:pt x="210023" y="1599"/>
                  </a:cubicBezTo>
                  <a:close/>
                </a:path>
              </a:pathLst>
            </a:custGeom>
            <a:solidFill>
              <a:srgbClr val="D79CFF"/>
            </a:solid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F25BBF1F-8A17-127A-7A82-AAF8364FD4EF}"/>
                </a:ext>
              </a:extLst>
            </p:cNvPr>
            <p:cNvSpPr/>
            <p:nvPr/>
          </p:nvSpPr>
          <p:spPr>
            <a:xfrm>
              <a:off x="3260064" y="3723428"/>
              <a:ext cx="56565" cy="53551"/>
            </a:xfrm>
            <a:custGeom>
              <a:avLst/>
              <a:gdLst>
                <a:gd name="connsiteX0" fmla="*/ 20980 w 56565"/>
                <a:gd name="connsiteY0" fmla="*/ 4657 h 53551"/>
                <a:gd name="connsiteX1" fmla="*/ 8915 w 56565"/>
                <a:gd name="connsiteY1" fmla="*/ 13547 h 53551"/>
                <a:gd name="connsiteX2" fmla="*/ 4470 w 56565"/>
                <a:gd name="connsiteY2" fmla="*/ 44662 h 53551"/>
                <a:gd name="connsiteX3" fmla="*/ 22251 w 56565"/>
                <a:gd name="connsiteY3" fmla="*/ 53552 h 53551"/>
                <a:gd name="connsiteX4" fmla="*/ 35585 w 56565"/>
                <a:gd name="connsiteY4" fmla="*/ 49107 h 53551"/>
                <a:gd name="connsiteX5" fmla="*/ 47651 w 56565"/>
                <a:gd name="connsiteY5" fmla="*/ 40217 h 53551"/>
                <a:gd name="connsiteX6" fmla="*/ 52095 w 56565"/>
                <a:gd name="connsiteY6" fmla="*/ 9102 h 53551"/>
                <a:gd name="connsiteX7" fmla="*/ 20980 w 56565"/>
                <a:gd name="connsiteY7" fmla="*/ 4657 h 5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 h="53551">
                  <a:moveTo>
                    <a:pt x="20980" y="4657"/>
                  </a:moveTo>
                  <a:lnTo>
                    <a:pt x="8915" y="13547"/>
                  </a:lnTo>
                  <a:cubicBezTo>
                    <a:pt x="-610" y="21167"/>
                    <a:pt x="-3149" y="35137"/>
                    <a:pt x="4470" y="44662"/>
                  </a:cubicBezTo>
                  <a:cubicBezTo>
                    <a:pt x="8915" y="50377"/>
                    <a:pt x="15265" y="53552"/>
                    <a:pt x="22251" y="53552"/>
                  </a:cubicBezTo>
                  <a:cubicBezTo>
                    <a:pt x="26695" y="53552"/>
                    <a:pt x="31776" y="52282"/>
                    <a:pt x="35585" y="49107"/>
                  </a:cubicBezTo>
                  <a:lnTo>
                    <a:pt x="47651" y="40217"/>
                  </a:lnTo>
                  <a:cubicBezTo>
                    <a:pt x="57176" y="32597"/>
                    <a:pt x="59715" y="18627"/>
                    <a:pt x="52095" y="9102"/>
                  </a:cubicBezTo>
                  <a:cubicBezTo>
                    <a:pt x="44476" y="-1058"/>
                    <a:pt x="30505" y="-2963"/>
                    <a:pt x="20980" y="4657"/>
                  </a:cubicBezTo>
                  <a:close/>
                </a:path>
              </a:pathLst>
            </a:custGeom>
            <a:solidFill>
              <a:srgbClr val="D79CFF"/>
            </a:solid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DD92041B-60A3-9B73-6BEA-54BD9C567BAC}"/>
                </a:ext>
              </a:extLst>
            </p:cNvPr>
            <p:cNvSpPr/>
            <p:nvPr/>
          </p:nvSpPr>
          <p:spPr>
            <a:xfrm>
              <a:off x="2963444" y="3820627"/>
              <a:ext cx="220577" cy="160187"/>
            </a:xfrm>
            <a:custGeom>
              <a:avLst/>
              <a:gdLst>
                <a:gd name="connsiteX0" fmla="*/ 184886 w 220577"/>
                <a:gd name="connsiteY0" fmla="*/ 3977 h 160187"/>
                <a:gd name="connsiteX1" fmla="*/ 172821 w 220577"/>
                <a:gd name="connsiteY1" fmla="*/ 12232 h 160187"/>
                <a:gd name="connsiteX2" fmla="*/ 167106 w 220577"/>
                <a:gd name="connsiteY2" fmla="*/ 17312 h 160187"/>
                <a:gd name="connsiteX3" fmla="*/ 160121 w 220577"/>
                <a:gd name="connsiteY3" fmla="*/ 20487 h 160187"/>
                <a:gd name="connsiteX4" fmla="*/ 35661 w 220577"/>
                <a:gd name="connsiteY4" fmla="*/ 103037 h 160187"/>
                <a:gd name="connsiteX5" fmla="*/ 29946 w 220577"/>
                <a:gd name="connsiteY5" fmla="*/ 108117 h 160187"/>
                <a:gd name="connsiteX6" fmla="*/ 22961 w 220577"/>
                <a:gd name="connsiteY6" fmla="*/ 111292 h 160187"/>
                <a:gd name="connsiteX7" fmla="*/ 10261 w 220577"/>
                <a:gd name="connsiteY7" fmla="*/ 119547 h 160187"/>
                <a:gd name="connsiteX8" fmla="*/ 3276 w 220577"/>
                <a:gd name="connsiteY8" fmla="*/ 150027 h 160187"/>
                <a:gd name="connsiteX9" fmla="*/ 22326 w 220577"/>
                <a:gd name="connsiteY9" fmla="*/ 160187 h 160187"/>
                <a:gd name="connsiteX10" fmla="*/ 34391 w 220577"/>
                <a:gd name="connsiteY10" fmla="*/ 157012 h 160187"/>
                <a:gd name="connsiteX11" fmla="*/ 47091 w 220577"/>
                <a:gd name="connsiteY11" fmla="*/ 148757 h 160187"/>
                <a:gd name="connsiteX12" fmla="*/ 52806 w 220577"/>
                <a:gd name="connsiteY12" fmla="*/ 143677 h 160187"/>
                <a:gd name="connsiteX13" fmla="*/ 59791 w 220577"/>
                <a:gd name="connsiteY13" fmla="*/ 140502 h 160187"/>
                <a:gd name="connsiteX14" fmla="*/ 185521 w 220577"/>
                <a:gd name="connsiteY14" fmla="*/ 57317 h 160187"/>
                <a:gd name="connsiteX15" fmla="*/ 191236 w 220577"/>
                <a:gd name="connsiteY15" fmla="*/ 52237 h 160187"/>
                <a:gd name="connsiteX16" fmla="*/ 198221 w 220577"/>
                <a:gd name="connsiteY16" fmla="*/ 49062 h 160187"/>
                <a:gd name="connsiteX17" fmla="*/ 210921 w 220577"/>
                <a:gd name="connsiteY17" fmla="*/ 40172 h 160187"/>
                <a:gd name="connsiteX18" fmla="*/ 216636 w 220577"/>
                <a:gd name="connsiteY18" fmla="*/ 9057 h 160187"/>
                <a:gd name="connsiteX19" fmla="*/ 184886 w 220577"/>
                <a:gd name="connsiteY19" fmla="*/ 3977 h 16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0577" h="160187">
                  <a:moveTo>
                    <a:pt x="184886" y="3977"/>
                  </a:moveTo>
                  <a:lnTo>
                    <a:pt x="172821" y="12232"/>
                  </a:lnTo>
                  <a:cubicBezTo>
                    <a:pt x="170916" y="13502"/>
                    <a:pt x="169011" y="15407"/>
                    <a:pt x="167106" y="17312"/>
                  </a:cubicBezTo>
                  <a:cubicBezTo>
                    <a:pt x="164566" y="17947"/>
                    <a:pt x="162661" y="19217"/>
                    <a:pt x="160121" y="20487"/>
                  </a:cubicBezTo>
                  <a:cubicBezTo>
                    <a:pt x="118846" y="49062"/>
                    <a:pt x="76936" y="76367"/>
                    <a:pt x="35661" y="103037"/>
                  </a:cubicBezTo>
                  <a:cubicBezTo>
                    <a:pt x="33756" y="104307"/>
                    <a:pt x="31851" y="106212"/>
                    <a:pt x="29946" y="108117"/>
                  </a:cubicBezTo>
                  <a:cubicBezTo>
                    <a:pt x="27406" y="108752"/>
                    <a:pt x="24866" y="109387"/>
                    <a:pt x="22961" y="111292"/>
                  </a:cubicBezTo>
                  <a:lnTo>
                    <a:pt x="10261" y="119547"/>
                  </a:lnTo>
                  <a:cubicBezTo>
                    <a:pt x="101" y="125897"/>
                    <a:pt x="-3074" y="139867"/>
                    <a:pt x="3276" y="150027"/>
                  </a:cubicBezTo>
                  <a:cubicBezTo>
                    <a:pt x="7721" y="157012"/>
                    <a:pt x="14706" y="160187"/>
                    <a:pt x="22326" y="160187"/>
                  </a:cubicBezTo>
                  <a:cubicBezTo>
                    <a:pt x="26136" y="160187"/>
                    <a:pt x="30581" y="158917"/>
                    <a:pt x="34391" y="157012"/>
                  </a:cubicBezTo>
                  <a:lnTo>
                    <a:pt x="47091" y="148757"/>
                  </a:lnTo>
                  <a:cubicBezTo>
                    <a:pt x="49631" y="147487"/>
                    <a:pt x="51536" y="145582"/>
                    <a:pt x="52806" y="143677"/>
                  </a:cubicBezTo>
                  <a:cubicBezTo>
                    <a:pt x="55346" y="143042"/>
                    <a:pt x="57886" y="142407"/>
                    <a:pt x="59791" y="140502"/>
                  </a:cubicBezTo>
                  <a:cubicBezTo>
                    <a:pt x="101066" y="113832"/>
                    <a:pt x="143611" y="85892"/>
                    <a:pt x="185521" y="57317"/>
                  </a:cubicBezTo>
                  <a:cubicBezTo>
                    <a:pt x="187426" y="56047"/>
                    <a:pt x="189331" y="54142"/>
                    <a:pt x="191236" y="52237"/>
                  </a:cubicBezTo>
                  <a:cubicBezTo>
                    <a:pt x="193776" y="51602"/>
                    <a:pt x="196316" y="50332"/>
                    <a:pt x="198221" y="49062"/>
                  </a:cubicBezTo>
                  <a:lnTo>
                    <a:pt x="210921" y="40172"/>
                  </a:lnTo>
                  <a:cubicBezTo>
                    <a:pt x="221081" y="33187"/>
                    <a:pt x="223621" y="19217"/>
                    <a:pt x="216636" y="9057"/>
                  </a:cubicBezTo>
                  <a:cubicBezTo>
                    <a:pt x="209016" y="-468"/>
                    <a:pt x="195046" y="-3008"/>
                    <a:pt x="184886" y="3977"/>
                  </a:cubicBezTo>
                  <a:close/>
                </a:path>
              </a:pathLst>
            </a:custGeom>
            <a:solidFill>
              <a:srgbClr val="D79CFF"/>
            </a:solid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06FC755-2554-D995-9D22-3A24A52E75F1}"/>
                </a:ext>
              </a:extLst>
            </p:cNvPr>
            <p:cNvSpPr/>
            <p:nvPr/>
          </p:nvSpPr>
          <p:spPr>
            <a:xfrm>
              <a:off x="1607155" y="4344556"/>
              <a:ext cx="254060" cy="48373"/>
            </a:xfrm>
            <a:custGeom>
              <a:avLst/>
              <a:gdLst>
                <a:gd name="connsiteX0" fmla="*/ 231170 w 254060"/>
                <a:gd name="connsiteY0" fmla="*/ 114 h 48373"/>
                <a:gd name="connsiteX1" fmla="*/ 216565 w 254060"/>
                <a:gd name="connsiteY1" fmla="*/ 749 h 48373"/>
                <a:gd name="connsiteX2" fmla="*/ 208945 w 254060"/>
                <a:gd name="connsiteY2" fmla="*/ 2653 h 48373"/>
                <a:gd name="connsiteX3" fmla="*/ 201325 w 254060"/>
                <a:gd name="connsiteY3" fmla="*/ 2019 h 48373"/>
                <a:gd name="connsiteX4" fmla="*/ 119410 w 254060"/>
                <a:gd name="connsiteY4" fmla="*/ 3924 h 48373"/>
                <a:gd name="connsiteX5" fmla="*/ 53370 w 254060"/>
                <a:gd name="connsiteY5" fmla="*/ 2653 h 48373"/>
                <a:gd name="connsiteX6" fmla="*/ 45750 w 254060"/>
                <a:gd name="connsiteY6" fmla="*/ 3924 h 48373"/>
                <a:gd name="connsiteX7" fmla="*/ 38130 w 254060"/>
                <a:gd name="connsiteY7" fmla="*/ 2019 h 48373"/>
                <a:gd name="connsiteX8" fmla="*/ 23525 w 254060"/>
                <a:gd name="connsiteY8" fmla="*/ 1384 h 48373"/>
                <a:gd name="connsiteX9" fmla="*/ 30 w 254060"/>
                <a:gd name="connsiteY9" fmla="*/ 22339 h 48373"/>
                <a:gd name="connsiteX10" fmla="*/ 20985 w 254060"/>
                <a:gd name="connsiteY10" fmla="*/ 45834 h 48373"/>
                <a:gd name="connsiteX11" fmla="*/ 36225 w 254060"/>
                <a:gd name="connsiteY11" fmla="*/ 46469 h 48373"/>
                <a:gd name="connsiteX12" fmla="*/ 43845 w 254060"/>
                <a:gd name="connsiteY12" fmla="*/ 45199 h 48373"/>
                <a:gd name="connsiteX13" fmla="*/ 51465 w 254060"/>
                <a:gd name="connsiteY13" fmla="*/ 47103 h 48373"/>
                <a:gd name="connsiteX14" fmla="*/ 118140 w 254060"/>
                <a:gd name="connsiteY14" fmla="*/ 48374 h 48373"/>
                <a:gd name="connsiteX15" fmla="*/ 118775 w 254060"/>
                <a:gd name="connsiteY15" fmla="*/ 48374 h 48373"/>
                <a:gd name="connsiteX16" fmla="*/ 202595 w 254060"/>
                <a:gd name="connsiteY16" fmla="*/ 46469 h 48373"/>
                <a:gd name="connsiteX17" fmla="*/ 210215 w 254060"/>
                <a:gd name="connsiteY17" fmla="*/ 44564 h 48373"/>
                <a:gd name="connsiteX18" fmla="*/ 217835 w 254060"/>
                <a:gd name="connsiteY18" fmla="*/ 45199 h 48373"/>
                <a:gd name="connsiteX19" fmla="*/ 233075 w 254060"/>
                <a:gd name="connsiteY19" fmla="*/ 44564 h 48373"/>
                <a:gd name="connsiteX20" fmla="*/ 254030 w 254060"/>
                <a:gd name="connsiteY20" fmla="*/ 21069 h 48373"/>
                <a:gd name="connsiteX21" fmla="*/ 231170 w 254060"/>
                <a:gd name="connsiteY21" fmla="*/ 114 h 4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4060" h="48373">
                  <a:moveTo>
                    <a:pt x="231170" y="114"/>
                  </a:moveTo>
                  <a:cubicBezTo>
                    <a:pt x="226090" y="114"/>
                    <a:pt x="221010" y="749"/>
                    <a:pt x="216565" y="749"/>
                  </a:cubicBezTo>
                  <a:cubicBezTo>
                    <a:pt x="214025" y="749"/>
                    <a:pt x="211485" y="1384"/>
                    <a:pt x="208945" y="2653"/>
                  </a:cubicBezTo>
                  <a:cubicBezTo>
                    <a:pt x="206405" y="2019"/>
                    <a:pt x="203865" y="1384"/>
                    <a:pt x="201325" y="2019"/>
                  </a:cubicBezTo>
                  <a:cubicBezTo>
                    <a:pt x="174020" y="3289"/>
                    <a:pt x="146715" y="3924"/>
                    <a:pt x="119410" y="3924"/>
                  </a:cubicBezTo>
                  <a:cubicBezTo>
                    <a:pt x="97185" y="3924"/>
                    <a:pt x="74960" y="3289"/>
                    <a:pt x="53370" y="2653"/>
                  </a:cubicBezTo>
                  <a:cubicBezTo>
                    <a:pt x="50830" y="2653"/>
                    <a:pt x="48290" y="2653"/>
                    <a:pt x="45750" y="3924"/>
                  </a:cubicBezTo>
                  <a:cubicBezTo>
                    <a:pt x="43210" y="3289"/>
                    <a:pt x="41305" y="2653"/>
                    <a:pt x="38130" y="2019"/>
                  </a:cubicBezTo>
                  <a:cubicBezTo>
                    <a:pt x="33050" y="2019"/>
                    <a:pt x="28605" y="1384"/>
                    <a:pt x="23525" y="1384"/>
                  </a:cubicBezTo>
                  <a:cubicBezTo>
                    <a:pt x="11460" y="749"/>
                    <a:pt x="665" y="10274"/>
                    <a:pt x="30" y="22339"/>
                  </a:cubicBezTo>
                  <a:cubicBezTo>
                    <a:pt x="-605" y="34403"/>
                    <a:pt x="8920" y="45199"/>
                    <a:pt x="20985" y="45834"/>
                  </a:cubicBezTo>
                  <a:cubicBezTo>
                    <a:pt x="26065" y="45834"/>
                    <a:pt x="31145" y="46469"/>
                    <a:pt x="36225" y="46469"/>
                  </a:cubicBezTo>
                  <a:cubicBezTo>
                    <a:pt x="38765" y="46469"/>
                    <a:pt x="41305" y="46469"/>
                    <a:pt x="43845" y="45199"/>
                  </a:cubicBezTo>
                  <a:cubicBezTo>
                    <a:pt x="46385" y="45834"/>
                    <a:pt x="48925" y="46469"/>
                    <a:pt x="51465" y="47103"/>
                  </a:cubicBezTo>
                  <a:cubicBezTo>
                    <a:pt x="73690" y="47739"/>
                    <a:pt x="95915" y="48374"/>
                    <a:pt x="118140" y="48374"/>
                  </a:cubicBezTo>
                  <a:lnTo>
                    <a:pt x="118775" y="48374"/>
                  </a:lnTo>
                  <a:cubicBezTo>
                    <a:pt x="146080" y="48374"/>
                    <a:pt x="174655" y="47739"/>
                    <a:pt x="202595" y="46469"/>
                  </a:cubicBezTo>
                  <a:cubicBezTo>
                    <a:pt x="205135" y="46469"/>
                    <a:pt x="207675" y="45834"/>
                    <a:pt x="210215" y="44564"/>
                  </a:cubicBezTo>
                  <a:cubicBezTo>
                    <a:pt x="212755" y="45199"/>
                    <a:pt x="215295" y="45834"/>
                    <a:pt x="217835" y="45199"/>
                  </a:cubicBezTo>
                  <a:cubicBezTo>
                    <a:pt x="222915" y="45199"/>
                    <a:pt x="227995" y="44564"/>
                    <a:pt x="233075" y="44564"/>
                  </a:cubicBezTo>
                  <a:cubicBezTo>
                    <a:pt x="245140" y="43928"/>
                    <a:pt x="254665" y="33134"/>
                    <a:pt x="254030" y="21069"/>
                  </a:cubicBezTo>
                  <a:cubicBezTo>
                    <a:pt x="254030" y="8369"/>
                    <a:pt x="243870" y="-1156"/>
                    <a:pt x="231170" y="114"/>
                  </a:cubicBezTo>
                  <a:close/>
                </a:path>
              </a:pathLst>
            </a:custGeom>
            <a:solidFill>
              <a:srgbClr val="D79CFF"/>
            </a:solid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899F3B09-D098-3B10-1F28-5D43510F20BB}"/>
                </a:ext>
              </a:extLst>
            </p:cNvPr>
            <p:cNvSpPr/>
            <p:nvPr/>
          </p:nvSpPr>
          <p:spPr>
            <a:xfrm>
              <a:off x="617598" y="3960873"/>
              <a:ext cx="221138" cy="158371"/>
            </a:xfrm>
            <a:custGeom>
              <a:avLst/>
              <a:gdLst>
                <a:gd name="connsiteX0" fmla="*/ 210441 w 221138"/>
                <a:gd name="connsiteY0" fmla="*/ 117096 h 158371"/>
                <a:gd name="connsiteX1" fmla="*/ 197741 w 221138"/>
                <a:gd name="connsiteY1" fmla="*/ 109476 h 158371"/>
                <a:gd name="connsiteX2" fmla="*/ 190756 w 221138"/>
                <a:gd name="connsiteY2" fmla="*/ 106301 h 158371"/>
                <a:gd name="connsiteX3" fmla="*/ 185041 w 221138"/>
                <a:gd name="connsiteY3" fmla="*/ 101221 h 158371"/>
                <a:gd name="connsiteX4" fmla="*/ 97411 w 221138"/>
                <a:gd name="connsiteY4" fmla="*/ 44706 h 158371"/>
                <a:gd name="connsiteX5" fmla="*/ 59311 w 221138"/>
                <a:gd name="connsiteY5" fmla="*/ 19941 h 158371"/>
                <a:gd name="connsiteX6" fmla="*/ 52326 w 221138"/>
                <a:gd name="connsiteY6" fmla="*/ 16766 h 158371"/>
                <a:gd name="connsiteX7" fmla="*/ 46611 w 221138"/>
                <a:gd name="connsiteY7" fmla="*/ 11686 h 158371"/>
                <a:gd name="connsiteX8" fmla="*/ 33911 w 221138"/>
                <a:gd name="connsiteY8" fmla="*/ 3431 h 158371"/>
                <a:gd name="connsiteX9" fmla="*/ 3431 w 221138"/>
                <a:gd name="connsiteY9" fmla="*/ 10416 h 158371"/>
                <a:gd name="connsiteX10" fmla="*/ 10416 w 221138"/>
                <a:gd name="connsiteY10" fmla="*/ 40896 h 158371"/>
                <a:gd name="connsiteX11" fmla="*/ 23116 w 221138"/>
                <a:gd name="connsiteY11" fmla="*/ 49151 h 158371"/>
                <a:gd name="connsiteX12" fmla="*/ 30101 w 221138"/>
                <a:gd name="connsiteY12" fmla="*/ 52326 h 158371"/>
                <a:gd name="connsiteX13" fmla="*/ 35816 w 221138"/>
                <a:gd name="connsiteY13" fmla="*/ 57406 h 158371"/>
                <a:gd name="connsiteX14" fmla="*/ 73281 w 221138"/>
                <a:gd name="connsiteY14" fmla="*/ 82171 h 158371"/>
                <a:gd name="connsiteX15" fmla="*/ 161546 w 221138"/>
                <a:gd name="connsiteY15" fmla="*/ 138686 h 158371"/>
                <a:gd name="connsiteX16" fmla="*/ 168531 w 221138"/>
                <a:gd name="connsiteY16" fmla="*/ 141861 h 158371"/>
                <a:gd name="connsiteX17" fmla="*/ 174246 w 221138"/>
                <a:gd name="connsiteY17" fmla="*/ 146941 h 158371"/>
                <a:gd name="connsiteX18" fmla="*/ 186946 w 221138"/>
                <a:gd name="connsiteY18" fmla="*/ 155196 h 158371"/>
                <a:gd name="connsiteX19" fmla="*/ 198376 w 221138"/>
                <a:gd name="connsiteY19" fmla="*/ 158371 h 158371"/>
                <a:gd name="connsiteX20" fmla="*/ 217426 w 221138"/>
                <a:gd name="connsiteY20" fmla="*/ 147576 h 158371"/>
                <a:gd name="connsiteX21" fmla="*/ 210441 w 221138"/>
                <a:gd name="connsiteY21" fmla="*/ 117096 h 15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138" h="158371">
                  <a:moveTo>
                    <a:pt x="210441" y="117096"/>
                  </a:moveTo>
                  <a:cubicBezTo>
                    <a:pt x="205996" y="114556"/>
                    <a:pt x="202186" y="112016"/>
                    <a:pt x="197741" y="109476"/>
                  </a:cubicBezTo>
                  <a:cubicBezTo>
                    <a:pt x="195836" y="108206"/>
                    <a:pt x="193296" y="106936"/>
                    <a:pt x="190756" y="106301"/>
                  </a:cubicBezTo>
                  <a:cubicBezTo>
                    <a:pt x="189486" y="104396"/>
                    <a:pt x="187581" y="102491"/>
                    <a:pt x="185041" y="101221"/>
                  </a:cubicBezTo>
                  <a:cubicBezTo>
                    <a:pt x="155196" y="82171"/>
                    <a:pt x="125986" y="63121"/>
                    <a:pt x="97411" y="44706"/>
                  </a:cubicBezTo>
                  <a:cubicBezTo>
                    <a:pt x="84711" y="36451"/>
                    <a:pt x="72011" y="28196"/>
                    <a:pt x="59311" y="19941"/>
                  </a:cubicBezTo>
                  <a:cubicBezTo>
                    <a:pt x="57406" y="18671"/>
                    <a:pt x="54866" y="17401"/>
                    <a:pt x="52326" y="16766"/>
                  </a:cubicBezTo>
                  <a:cubicBezTo>
                    <a:pt x="51056" y="14861"/>
                    <a:pt x="49151" y="12956"/>
                    <a:pt x="46611" y="11686"/>
                  </a:cubicBezTo>
                  <a:lnTo>
                    <a:pt x="33911" y="3431"/>
                  </a:lnTo>
                  <a:cubicBezTo>
                    <a:pt x="23751" y="-2919"/>
                    <a:pt x="9781" y="-379"/>
                    <a:pt x="3431" y="10416"/>
                  </a:cubicBezTo>
                  <a:cubicBezTo>
                    <a:pt x="-2919" y="20576"/>
                    <a:pt x="-379" y="34546"/>
                    <a:pt x="10416" y="40896"/>
                  </a:cubicBezTo>
                  <a:lnTo>
                    <a:pt x="23116" y="49151"/>
                  </a:lnTo>
                  <a:cubicBezTo>
                    <a:pt x="25021" y="50421"/>
                    <a:pt x="27561" y="51691"/>
                    <a:pt x="30101" y="52326"/>
                  </a:cubicBezTo>
                  <a:cubicBezTo>
                    <a:pt x="31371" y="54231"/>
                    <a:pt x="33276" y="56136"/>
                    <a:pt x="35816" y="57406"/>
                  </a:cubicBezTo>
                  <a:cubicBezTo>
                    <a:pt x="48516" y="65661"/>
                    <a:pt x="61216" y="73916"/>
                    <a:pt x="73281" y="82171"/>
                  </a:cubicBezTo>
                  <a:cubicBezTo>
                    <a:pt x="101856" y="100586"/>
                    <a:pt x="131701" y="120271"/>
                    <a:pt x="161546" y="138686"/>
                  </a:cubicBezTo>
                  <a:cubicBezTo>
                    <a:pt x="164086" y="139956"/>
                    <a:pt x="165991" y="141226"/>
                    <a:pt x="168531" y="141861"/>
                  </a:cubicBezTo>
                  <a:cubicBezTo>
                    <a:pt x="169801" y="143766"/>
                    <a:pt x="171706" y="145671"/>
                    <a:pt x="174246" y="146941"/>
                  </a:cubicBezTo>
                  <a:cubicBezTo>
                    <a:pt x="178691" y="149481"/>
                    <a:pt x="182501" y="152021"/>
                    <a:pt x="186946" y="155196"/>
                  </a:cubicBezTo>
                  <a:cubicBezTo>
                    <a:pt x="190756" y="157736"/>
                    <a:pt x="194566" y="158371"/>
                    <a:pt x="198376" y="158371"/>
                  </a:cubicBezTo>
                  <a:cubicBezTo>
                    <a:pt x="205996" y="158371"/>
                    <a:pt x="212981" y="154561"/>
                    <a:pt x="217426" y="147576"/>
                  </a:cubicBezTo>
                  <a:cubicBezTo>
                    <a:pt x="224411" y="137416"/>
                    <a:pt x="221236" y="123446"/>
                    <a:pt x="210441" y="117096"/>
                  </a:cubicBezTo>
                  <a:close/>
                </a:path>
              </a:pathLst>
            </a:custGeom>
            <a:solidFill>
              <a:srgbClr val="D79CFF"/>
            </a:solid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9646B6CA-7A33-DFE7-EED4-BECB317492EA}"/>
                </a:ext>
              </a:extLst>
            </p:cNvPr>
            <p:cNvSpPr/>
            <p:nvPr/>
          </p:nvSpPr>
          <p:spPr>
            <a:xfrm>
              <a:off x="302028" y="3792623"/>
              <a:ext cx="232745" cy="134216"/>
            </a:xfrm>
            <a:custGeom>
              <a:avLst/>
              <a:gdLst>
                <a:gd name="connsiteX0" fmla="*/ 221211 w 232745"/>
                <a:gd name="connsiteY0" fmla="*/ 93576 h 134216"/>
                <a:gd name="connsiteX1" fmla="*/ 207876 w 232745"/>
                <a:gd name="connsiteY1" fmla="*/ 85956 h 134216"/>
                <a:gd name="connsiteX2" fmla="*/ 200891 w 232745"/>
                <a:gd name="connsiteY2" fmla="*/ 83416 h 134216"/>
                <a:gd name="connsiteX3" fmla="*/ 195176 w 232745"/>
                <a:gd name="connsiteY3" fmla="*/ 78336 h 134216"/>
                <a:gd name="connsiteX4" fmla="*/ 58016 w 232745"/>
                <a:gd name="connsiteY4" fmla="*/ 12931 h 134216"/>
                <a:gd name="connsiteX5" fmla="*/ 50396 w 232745"/>
                <a:gd name="connsiteY5" fmla="*/ 11026 h 134216"/>
                <a:gd name="connsiteX6" fmla="*/ 44046 w 232745"/>
                <a:gd name="connsiteY6" fmla="*/ 7216 h 134216"/>
                <a:gd name="connsiteX7" fmla="*/ 30076 w 232745"/>
                <a:gd name="connsiteY7" fmla="*/ 1501 h 134216"/>
                <a:gd name="connsiteX8" fmla="*/ 1501 w 232745"/>
                <a:gd name="connsiteY8" fmla="*/ 14836 h 134216"/>
                <a:gd name="connsiteX9" fmla="*/ 14836 w 232745"/>
                <a:gd name="connsiteY9" fmla="*/ 43411 h 134216"/>
                <a:gd name="connsiteX10" fmla="*/ 28806 w 232745"/>
                <a:gd name="connsiteY10" fmla="*/ 48491 h 134216"/>
                <a:gd name="connsiteX11" fmla="*/ 35791 w 232745"/>
                <a:gd name="connsiteY11" fmla="*/ 49761 h 134216"/>
                <a:gd name="connsiteX12" fmla="*/ 42141 w 232745"/>
                <a:gd name="connsiteY12" fmla="*/ 53571 h 134216"/>
                <a:gd name="connsiteX13" fmla="*/ 174856 w 232745"/>
                <a:gd name="connsiteY13" fmla="*/ 117071 h 134216"/>
                <a:gd name="connsiteX14" fmla="*/ 181841 w 232745"/>
                <a:gd name="connsiteY14" fmla="*/ 119611 h 134216"/>
                <a:gd name="connsiteX15" fmla="*/ 187556 w 232745"/>
                <a:gd name="connsiteY15" fmla="*/ 124056 h 134216"/>
                <a:gd name="connsiteX16" fmla="*/ 200256 w 232745"/>
                <a:gd name="connsiteY16" fmla="*/ 131041 h 134216"/>
                <a:gd name="connsiteX17" fmla="*/ 211051 w 232745"/>
                <a:gd name="connsiteY17" fmla="*/ 134216 h 134216"/>
                <a:gd name="connsiteX18" fmla="*/ 230101 w 232745"/>
                <a:gd name="connsiteY18" fmla="*/ 122786 h 134216"/>
                <a:gd name="connsiteX19" fmla="*/ 221211 w 232745"/>
                <a:gd name="connsiteY19" fmla="*/ 93576 h 13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2745" h="134216">
                  <a:moveTo>
                    <a:pt x="221211" y="93576"/>
                  </a:moveTo>
                  <a:cubicBezTo>
                    <a:pt x="216766" y="91036"/>
                    <a:pt x="212321" y="88496"/>
                    <a:pt x="207876" y="85956"/>
                  </a:cubicBezTo>
                  <a:cubicBezTo>
                    <a:pt x="205336" y="84686"/>
                    <a:pt x="202796" y="84051"/>
                    <a:pt x="200891" y="83416"/>
                  </a:cubicBezTo>
                  <a:cubicBezTo>
                    <a:pt x="198986" y="81511"/>
                    <a:pt x="197081" y="79606"/>
                    <a:pt x="195176" y="78336"/>
                  </a:cubicBezTo>
                  <a:cubicBezTo>
                    <a:pt x="147551" y="52301"/>
                    <a:pt x="102466" y="30711"/>
                    <a:pt x="58016" y="12931"/>
                  </a:cubicBezTo>
                  <a:cubicBezTo>
                    <a:pt x="55476" y="11661"/>
                    <a:pt x="52936" y="11661"/>
                    <a:pt x="50396" y="11026"/>
                  </a:cubicBezTo>
                  <a:cubicBezTo>
                    <a:pt x="48491" y="9121"/>
                    <a:pt x="45951" y="7851"/>
                    <a:pt x="44046" y="7216"/>
                  </a:cubicBezTo>
                  <a:cubicBezTo>
                    <a:pt x="39601" y="5311"/>
                    <a:pt x="34521" y="3406"/>
                    <a:pt x="30076" y="1501"/>
                  </a:cubicBezTo>
                  <a:cubicBezTo>
                    <a:pt x="18646" y="-2944"/>
                    <a:pt x="5946" y="2771"/>
                    <a:pt x="1501" y="14836"/>
                  </a:cubicBezTo>
                  <a:cubicBezTo>
                    <a:pt x="-2944" y="26266"/>
                    <a:pt x="2771" y="38966"/>
                    <a:pt x="14836" y="43411"/>
                  </a:cubicBezTo>
                  <a:cubicBezTo>
                    <a:pt x="19281" y="45316"/>
                    <a:pt x="23726" y="46586"/>
                    <a:pt x="28806" y="48491"/>
                  </a:cubicBezTo>
                  <a:cubicBezTo>
                    <a:pt x="31346" y="49126"/>
                    <a:pt x="33886" y="49761"/>
                    <a:pt x="35791" y="49761"/>
                  </a:cubicBezTo>
                  <a:cubicBezTo>
                    <a:pt x="37696" y="51666"/>
                    <a:pt x="39601" y="52936"/>
                    <a:pt x="42141" y="53571"/>
                  </a:cubicBezTo>
                  <a:cubicBezTo>
                    <a:pt x="84686" y="70716"/>
                    <a:pt x="128501" y="91671"/>
                    <a:pt x="174856" y="117071"/>
                  </a:cubicBezTo>
                  <a:cubicBezTo>
                    <a:pt x="177396" y="118341"/>
                    <a:pt x="179301" y="118976"/>
                    <a:pt x="181841" y="119611"/>
                  </a:cubicBezTo>
                  <a:cubicBezTo>
                    <a:pt x="183746" y="121516"/>
                    <a:pt x="185651" y="122786"/>
                    <a:pt x="187556" y="124056"/>
                  </a:cubicBezTo>
                  <a:cubicBezTo>
                    <a:pt x="192001" y="126596"/>
                    <a:pt x="196446" y="129136"/>
                    <a:pt x="200256" y="131041"/>
                  </a:cubicBezTo>
                  <a:cubicBezTo>
                    <a:pt x="203431" y="132946"/>
                    <a:pt x="207241" y="134216"/>
                    <a:pt x="211051" y="134216"/>
                  </a:cubicBezTo>
                  <a:cubicBezTo>
                    <a:pt x="218671" y="134216"/>
                    <a:pt x="226291" y="130406"/>
                    <a:pt x="230101" y="122786"/>
                  </a:cubicBezTo>
                  <a:cubicBezTo>
                    <a:pt x="235816" y="113261"/>
                    <a:pt x="232006" y="99926"/>
                    <a:pt x="221211" y="93576"/>
                  </a:cubicBezTo>
                  <a:close/>
                </a:path>
              </a:pathLst>
            </a:custGeom>
            <a:solidFill>
              <a:srgbClr val="D79CFF"/>
            </a:solid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32AC7C4F-A88B-C785-5BDC-7D22BB356F6F}"/>
                </a:ext>
              </a:extLst>
            </p:cNvPr>
            <p:cNvSpPr/>
            <p:nvPr/>
          </p:nvSpPr>
          <p:spPr>
            <a:xfrm>
              <a:off x="923185" y="4150255"/>
              <a:ext cx="234325" cy="132819"/>
            </a:xfrm>
            <a:custGeom>
              <a:avLst/>
              <a:gdLst>
                <a:gd name="connsiteX0" fmla="*/ 219815 w 234325"/>
                <a:gd name="connsiteY0" fmla="*/ 90910 h 132819"/>
                <a:gd name="connsiteX1" fmla="*/ 205845 w 234325"/>
                <a:gd name="connsiteY1" fmla="*/ 85195 h 132819"/>
                <a:gd name="connsiteX2" fmla="*/ 198225 w 234325"/>
                <a:gd name="connsiteY2" fmla="*/ 83290 h 132819"/>
                <a:gd name="connsiteX3" fmla="*/ 191875 w 234325"/>
                <a:gd name="connsiteY3" fmla="*/ 79480 h 132819"/>
                <a:gd name="connsiteX4" fmla="*/ 58525 w 234325"/>
                <a:gd name="connsiteY4" fmla="*/ 16615 h 132819"/>
                <a:gd name="connsiteX5" fmla="*/ 51540 w 234325"/>
                <a:gd name="connsiteY5" fmla="*/ 14075 h 132819"/>
                <a:gd name="connsiteX6" fmla="*/ 45825 w 234325"/>
                <a:gd name="connsiteY6" fmla="*/ 9630 h 132819"/>
                <a:gd name="connsiteX7" fmla="*/ 32490 w 234325"/>
                <a:gd name="connsiteY7" fmla="*/ 2645 h 132819"/>
                <a:gd name="connsiteX8" fmla="*/ 2645 w 234325"/>
                <a:gd name="connsiteY8" fmla="*/ 11535 h 132819"/>
                <a:gd name="connsiteX9" fmla="*/ 11535 w 234325"/>
                <a:gd name="connsiteY9" fmla="*/ 41380 h 132819"/>
                <a:gd name="connsiteX10" fmla="*/ 24870 w 234325"/>
                <a:gd name="connsiteY10" fmla="*/ 48365 h 132819"/>
                <a:gd name="connsiteX11" fmla="*/ 32490 w 234325"/>
                <a:gd name="connsiteY11" fmla="*/ 50905 h 132819"/>
                <a:gd name="connsiteX12" fmla="*/ 38840 w 234325"/>
                <a:gd name="connsiteY12" fmla="*/ 55350 h 132819"/>
                <a:gd name="connsiteX13" fmla="*/ 176000 w 234325"/>
                <a:gd name="connsiteY13" fmla="*/ 120120 h 132819"/>
                <a:gd name="connsiteX14" fmla="*/ 183620 w 234325"/>
                <a:gd name="connsiteY14" fmla="*/ 122025 h 132819"/>
                <a:gd name="connsiteX15" fmla="*/ 189970 w 234325"/>
                <a:gd name="connsiteY15" fmla="*/ 125835 h 132819"/>
                <a:gd name="connsiteX16" fmla="*/ 203940 w 234325"/>
                <a:gd name="connsiteY16" fmla="*/ 131550 h 132819"/>
                <a:gd name="connsiteX17" fmla="*/ 212195 w 234325"/>
                <a:gd name="connsiteY17" fmla="*/ 132820 h 132819"/>
                <a:gd name="connsiteX18" fmla="*/ 233150 w 234325"/>
                <a:gd name="connsiteY18" fmla="*/ 118850 h 132819"/>
                <a:gd name="connsiteX19" fmla="*/ 219815 w 234325"/>
                <a:gd name="connsiteY19" fmla="*/ 90910 h 13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325" h="132819">
                  <a:moveTo>
                    <a:pt x="219815" y="90910"/>
                  </a:moveTo>
                  <a:cubicBezTo>
                    <a:pt x="215370" y="89005"/>
                    <a:pt x="210925" y="87100"/>
                    <a:pt x="205845" y="85195"/>
                  </a:cubicBezTo>
                  <a:cubicBezTo>
                    <a:pt x="203305" y="83925"/>
                    <a:pt x="200765" y="83925"/>
                    <a:pt x="198225" y="83290"/>
                  </a:cubicBezTo>
                  <a:cubicBezTo>
                    <a:pt x="196320" y="81385"/>
                    <a:pt x="194415" y="80115"/>
                    <a:pt x="191875" y="79480"/>
                  </a:cubicBezTo>
                  <a:cubicBezTo>
                    <a:pt x="147425" y="61065"/>
                    <a:pt x="103610" y="40110"/>
                    <a:pt x="58525" y="16615"/>
                  </a:cubicBezTo>
                  <a:cubicBezTo>
                    <a:pt x="55985" y="15345"/>
                    <a:pt x="54080" y="14710"/>
                    <a:pt x="51540" y="14075"/>
                  </a:cubicBezTo>
                  <a:cubicBezTo>
                    <a:pt x="49635" y="12170"/>
                    <a:pt x="47730" y="10900"/>
                    <a:pt x="45825" y="9630"/>
                  </a:cubicBezTo>
                  <a:cubicBezTo>
                    <a:pt x="41380" y="7090"/>
                    <a:pt x="36935" y="5185"/>
                    <a:pt x="32490" y="2645"/>
                  </a:cubicBezTo>
                  <a:cubicBezTo>
                    <a:pt x="21695" y="-3070"/>
                    <a:pt x="8360" y="740"/>
                    <a:pt x="2645" y="11535"/>
                  </a:cubicBezTo>
                  <a:cubicBezTo>
                    <a:pt x="-3070" y="22330"/>
                    <a:pt x="740" y="35665"/>
                    <a:pt x="11535" y="41380"/>
                  </a:cubicBezTo>
                  <a:cubicBezTo>
                    <a:pt x="15980" y="43920"/>
                    <a:pt x="20425" y="46460"/>
                    <a:pt x="24870" y="48365"/>
                  </a:cubicBezTo>
                  <a:cubicBezTo>
                    <a:pt x="27410" y="49635"/>
                    <a:pt x="29950" y="50270"/>
                    <a:pt x="32490" y="50905"/>
                  </a:cubicBezTo>
                  <a:cubicBezTo>
                    <a:pt x="34395" y="52810"/>
                    <a:pt x="36300" y="54080"/>
                    <a:pt x="38840" y="55350"/>
                  </a:cubicBezTo>
                  <a:cubicBezTo>
                    <a:pt x="85195" y="80115"/>
                    <a:pt x="130280" y="101070"/>
                    <a:pt x="176000" y="120120"/>
                  </a:cubicBezTo>
                  <a:cubicBezTo>
                    <a:pt x="178540" y="121390"/>
                    <a:pt x="181080" y="121390"/>
                    <a:pt x="183620" y="122025"/>
                  </a:cubicBezTo>
                  <a:cubicBezTo>
                    <a:pt x="185525" y="123930"/>
                    <a:pt x="187430" y="125200"/>
                    <a:pt x="189970" y="125835"/>
                  </a:cubicBezTo>
                  <a:cubicBezTo>
                    <a:pt x="194415" y="127740"/>
                    <a:pt x="199495" y="129645"/>
                    <a:pt x="203940" y="131550"/>
                  </a:cubicBezTo>
                  <a:cubicBezTo>
                    <a:pt x="206480" y="132820"/>
                    <a:pt x="209655" y="132820"/>
                    <a:pt x="212195" y="132820"/>
                  </a:cubicBezTo>
                  <a:cubicBezTo>
                    <a:pt x="221085" y="132820"/>
                    <a:pt x="229340" y="127740"/>
                    <a:pt x="233150" y="118850"/>
                  </a:cubicBezTo>
                  <a:cubicBezTo>
                    <a:pt x="236960" y="108055"/>
                    <a:pt x="231245" y="95355"/>
                    <a:pt x="219815" y="90910"/>
                  </a:cubicBezTo>
                  <a:close/>
                </a:path>
              </a:pathLst>
            </a:custGeom>
            <a:solidFill>
              <a:srgbClr val="D79CFF"/>
            </a:solid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A45197E-4771-1889-C04A-5136BE15D851}"/>
                </a:ext>
              </a:extLst>
            </p:cNvPr>
            <p:cNvSpPr/>
            <p:nvPr/>
          </p:nvSpPr>
          <p:spPr>
            <a:xfrm>
              <a:off x="635" y="3732529"/>
              <a:ext cx="201783" cy="64770"/>
            </a:xfrm>
            <a:custGeom>
              <a:avLst/>
              <a:gdLst>
                <a:gd name="connsiteX0" fmla="*/ 146050 w 201783"/>
                <a:gd name="connsiteY0" fmla="*/ 58420 h 64770"/>
                <a:gd name="connsiteX1" fmla="*/ 153670 w 201783"/>
                <a:gd name="connsiteY1" fmla="*/ 58420 h 64770"/>
                <a:gd name="connsiteX2" fmla="*/ 160655 w 201783"/>
                <a:gd name="connsiteY2" fmla="*/ 60960 h 64770"/>
                <a:gd name="connsiteX3" fmla="*/ 175260 w 201783"/>
                <a:gd name="connsiteY3" fmla="*/ 64135 h 64770"/>
                <a:gd name="connsiteX4" fmla="*/ 179705 w 201783"/>
                <a:gd name="connsiteY4" fmla="*/ 64770 h 64770"/>
                <a:gd name="connsiteX5" fmla="*/ 201295 w 201783"/>
                <a:gd name="connsiteY5" fmla="*/ 46990 h 64770"/>
                <a:gd name="connsiteX6" fmla="*/ 184150 w 201783"/>
                <a:gd name="connsiteY6" fmla="*/ 20955 h 64770"/>
                <a:gd name="connsiteX7" fmla="*/ 168910 w 201783"/>
                <a:gd name="connsiteY7" fmla="*/ 17780 h 64770"/>
                <a:gd name="connsiteX8" fmla="*/ 161290 w 201783"/>
                <a:gd name="connsiteY8" fmla="*/ 17780 h 64770"/>
                <a:gd name="connsiteX9" fmla="*/ 154305 w 201783"/>
                <a:gd name="connsiteY9" fmla="*/ 15240 h 64770"/>
                <a:gd name="connsiteX10" fmla="*/ 2540 w 201783"/>
                <a:gd name="connsiteY10" fmla="*/ 0 h 64770"/>
                <a:gd name="connsiteX11" fmla="*/ 0 w 201783"/>
                <a:gd name="connsiteY11" fmla="*/ 0 h 64770"/>
                <a:gd name="connsiteX12" fmla="*/ 0 w 201783"/>
                <a:gd name="connsiteY12" fmla="*/ 44450 h 64770"/>
                <a:gd name="connsiteX13" fmla="*/ 1270 w 201783"/>
                <a:gd name="connsiteY13" fmla="*/ 44450 h 64770"/>
                <a:gd name="connsiteX14" fmla="*/ 146050 w 201783"/>
                <a:gd name="connsiteY14" fmla="*/ 58420 h 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1783" h="64770">
                  <a:moveTo>
                    <a:pt x="146050" y="58420"/>
                  </a:moveTo>
                  <a:cubicBezTo>
                    <a:pt x="148590" y="59055"/>
                    <a:pt x="151130" y="59055"/>
                    <a:pt x="153670" y="58420"/>
                  </a:cubicBezTo>
                  <a:cubicBezTo>
                    <a:pt x="155575" y="59690"/>
                    <a:pt x="158115" y="60325"/>
                    <a:pt x="160655" y="60960"/>
                  </a:cubicBezTo>
                  <a:cubicBezTo>
                    <a:pt x="165735" y="61595"/>
                    <a:pt x="170180" y="62865"/>
                    <a:pt x="175260" y="64135"/>
                  </a:cubicBezTo>
                  <a:cubicBezTo>
                    <a:pt x="176530" y="64135"/>
                    <a:pt x="178435" y="64770"/>
                    <a:pt x="179705" y="64770"/>
                  </a:cubicBezTo>
                  <a:cubicBezTo>
                    <a:pt x="189865" y="64770"/>
                    <a:pt x="199390" y="57785"/>
                    <a:pt x="201295" y="46990"/>
                  </a:cubicBezTo>
                  <a:cubicBezTo>
                    <a:pt x="203835" y="34925"/>
                    <a:pt x="196215" y="23495"/>
                    <a:pt x="184150" y="20955"/>
                  </a:cubicBezTo>
                  <a:cubicBezTo>
                    <a:pt x="179070" y="19685"/>
                    <a:pt x="173990" y="19050"/>
                    <a:pt x="168910" y="17780"/>
                  </a:cubicBezTo>
                  <a:cubicBezTo>
                    <a:pt x="166370" y="17145"/>
                    <a:pt x="163830" y="17145"/>
                    <a:pt x="161290" y="17780"/>
                  </a:cubicBezTo>
                  <a:cubicBezTo>
                    <a:pt x="159385" y="16510"/>
                    <a:pt x="156845" y="15875"/>
                    <a:pt x="154305" y="15240"/>
                  </a:cubicBezTo>
                  <a:cubicBezTo>
                    <a:pt x="105410" y="6350"/>
                    <a:pt x="53975" y="1270"/>
                    <a:pt x="2540" y="0"/>
                  </a:cubicBezTo>
                  <a:cubicBezTo>
                    <a:pt x="1905" y="0"/>
                    <a:pt x="635" y="0"/>
                    <a:pt x="0" y="0"/>
                  </a:cubicBezTo>
                  <a:lnTo>
                    <a:pt x="0" y="44450"/>
                  </a:lnTo>
                  <a:cubicBezTo>
                    <a:pt x="635" y="44450"/>
                    <a:pt x="635" y="44450"/>
                    <a:pt x="1270" y="44450"/>
                  </a:cubicBezTo>
                  <a:cubicBezTo>
                    <a:pt x="50165" y="45085"/>
                    <a:pt x="99060" y="50165"/>
                    <a:pt x="146050" y="58420"/>
                  </a:cubicBezTo>
                  <a:close/>
                </a:path>
              </a:pathLst>
            </a:custGeom>
            <a:solidFill>
              <a:srgbClr val="D79CFF"/>
            </a:solid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E4ECC568-814D-755B-9DE6-8692EDF3F3EA}"/>
                </a:ext>
              </a:extLst>
            </p:cNvPr>
            <p:cNvSpPr/>
            <p:nvPr/>
          </p:nvSpPr>
          <p:spPr>
            <a:xfrm>
              <a:off x="1254627" y="4287387"/>
              <a:ext cx="249181" cy="87127"/>
            </a:xfrm>
            <a:custGeom>
              <a:avLst/>
              <a:gdLst>
                <a:gd name="connsiteX0" fmla="*/ 230003 w 249181"/>
                <a:gd name="connsiteY0" fmla="*/ 43313 h 87127"/>
                <a:gd name="connsiteX1" fmla="*/ 215398 w 249181"/>
                <a:gd name="connsiteY1" fmla="*/ 41408 h 87127"/>
                <a:gd name="connsiteX2" fmla="*/ 207778 w 249181"/>
                <a:gd name="connsiteY2" fmla="*/ 41408 h 87127"/>
                <a:gd name="connsiteX3" fmla="*/ 200793 w 249181"/>
                <a:gd name="connsiteY3" fmla="*/ 38868 h 87127"/>
                <a:gd name="connsiteX4" fmla="*/ 56648 w 249181"/>
                <a:gd name="connsiteY4" fmla="*/ 8388 h 87127"/>
                <a:gd name="connsiteX5" fmla="*/ 49028 w 249181"/>
                <a:gd name="connsiteY5" fmla="*/ 7753 h 87127"/>
                <a:gd name="connsiteX6" fmla="*/ 42043 w 249181"/>
                <a:gd name="connsiteY6" fmla="*/ 4578 h 87127"/>
                <a:gd name="connsiteX7" fmla="*/ 28073 w 249181"/>
                <a:gd name="connsiteY7" fmla="*/ 768 h 87127"/>
                <a:gd name="connsiteX8" fmla="*/ 768 w 249181"/>
                <a:gd name="connsiteY8" fmla="*/ 16008 h 87127"/>
                <a:gd name="connsiteX9" fmla="*/ 16008 w 249181"/>
                <a:gd name="connsiteY9" fmla="*/ 43313 h 87127"/>
                <a:gd name="connsiteX10" fmla="*/ 30612 w 249181"/>
                <a:gd name="connsiteY10" fmla="*/ 47122 h 87127"/>
                <a:gd name="connsiteX11" fmla="*/ 38233 w 249181"/>
                <a:gd name="connsiteY11" fmla="*/ 47758 h 87127"/>
                <a:gd name="connsiteX12" fmla="*/ 45218 w 249181"/>
                <a:gd name="connsiteY12" fmla="*/ 50933 h 87127"/>
                <a:gd name="connsiteX13" fmla="*/ 193808 w 249181"/>
                <a:gd name="connsiteY13" fmla="*/ 82047 h 87127"/>
                <a:gd name="connsiteX14" fmla="*/ 201428 w 249181"/>
                <a:gd name="connsiteY14" fmla="*/ 82047 h 87127"/>
                <a:gd name="connsiteX15" fmla="*/ 208413 w 249181"/>
                <a:gd name="connsiteY15" fmla="*/ 84588 h 87127"/>
                <a:gd name="connsiteX16" fmla="*/ 223653 w 249181"/>
                <a:gd name="connsiteY16" fmla="*/ 87128 h 87127"/>
                <a:gd name="connsiteX17" fmla="*/ 226828 w 249181"/>
                <a:gd name="connsiteY17" fmla="*/ 87128 h 87127"/>
                <a:gd name="connsiteX18" fmla="*/ 249053 w 249181"/>
                <a:gd name="connsiteY18" fmla="*/ 68078 h 87127"/>
                <a:gd name="connsiteX19" fmla="*/ 230003 w 249181"/>
                <a:gd name="connsiteY19" fmla="*/ 43313 h 8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181" h="87127">
                  <a:moveTo>
                    <a:pt x="230003" y="43313"/>
                  </a:moveTo>
                  <a:cubicBezTo>
                    <a:pt x="224923" y="42678"/>
                    <a:pt x="220478" y="42043"/>
                    <a:pt x="215398" y="41408"/>
                  </a:cubicBezTo>
                  <a:cubicBezTo>
                    <a:pt x="212858" y="40772"/>
                    <a:pt x="210318" y="40772"/>
                    <a:pt x="207778" y="41408"/>
                  </a:cubicBezTo>
                  <a:cubicBezTo>
                    <a:pt x="205873" y="40138"/>
                    <a:pt x="203333" y="39503"/>
                    <a:pt x="200793" y="38868"/>
                  </a:cubicBezTo>
                  <a:cubicBezTo>
                    <a:pt x="151898" y="30613"/>
                    <a:pt x="103003" y="20453"/>
                    <a:pt x="56648" y="8388"/>
                  </a:cubicBezTo>
                  <a:cubicBezTo>
                    <a:pt x="54108" y="7753"/>
                    <a:pt x="51568" y="7753"/>
                    <a:pt x="49028" y="7753"/>
                  </a:cubicBezTo>
                  <a:cubicBezTo>
                    <a:pt x="47123" y="6483"/>
                    <a:pt x="44583" y="5213"/>
                    <a:pt x="42043" y="4578"/>
                  </a:cubicBezTo>
                  <a:cubicBezTo>
                    <a:pt x="36962" y="3308"/>
                    <a:pt x="32518" y="2038"/>
                    <a:pt x="28073" y="768"/>
                  </a:cubicBezTo>
                  <a:cubicBezTo>
                    <a:pt x="16008" y="-2407"/>
                    <a:pt x="3943" y="4578"/>
                    <a:pt x="768" y="16008"/>
                  </a:cubicBezTo>
                  <a:cubicBezTo>
                    <a:pt x="-2407" y="27438"/>
                    <a:pt x="4578" y="40138"/>
                    <a:pt x="16008" y="43313"/>
                  </a:cubicBezTo>
                  <a:cubicBezTo>
                    <a:pt x="21087" y="44583"/>
                    <a:pt x="25533" y="45853"/>
                    <a:pt x="30612" y="47122"/>
                  </a:cubicBezTo>
                  <a:cubicBezTo>
                    <a:pt x="33153" y="47758"/>
                    <a:pt x="35693" y="47758"/>
                    <a:pt x="38233" y="47758"/>
                  </a:cubicBezTo>
                  <a:cubicBezTo>
                    <a:pt x="40137" y="49028"/>
                    <a:pt x="42678" y="50297"/>
                    <a:pt x="45218" y="50933"/>
                  </a:cubicBezTo>
                  <a:cubicBezTo>
                    <a:pt x="93478" y="63633"/>
                    <a:pt x="143008" y="73793"/>
                    <a:pt x="193808" y="82047"/>
                  </a:cubicBezTo>
                  <a:cubicBezTo>
                    <a:pt x="196348" y="82683"/>
                    <a:pt x="198888" y="82683"/>
                    <a:pt x="201428" y="82047"/>
                  </a:cubicBezTo>
                  <a:cubicBezTo>
                    <a:pt x="203333" y="83318"/>
                    <a:pt x="205873" y="83953"/>
                    <a:pt x="208413" y="84588"/>
                  </a:cubicBezTo>
                  <a:cubicBezTo>
                    <a:pt x="213493" y="85222"/>
                    <a:pt x="218573" y="85858"/>
                    <a:pt x="223653" y="87128"/>
                  </a:cubicBezTo>
                  <a:cubicBezTo>
                    <a:pt x="224923" y="87128"/>
                    <a:pt x="225558" y="87128"/>
                    <a:pt x="226828" y="87128"/>
                  </a:cubicBezTo>
                  <a:cubicBezTo>
                    <a:pt x="237623" y="87128"/>
                    <a:pt x="247148" y="78872"/>
                    <a:pt x="249053" y="68078"/>
                  </a:cubicBezTo>
                  <a:cubicBezTo>
                    <a:pt x="250323" y="56647"/>
                    <a:pt x="242068" y="45218"/>
                    <a:pt x="230003" y="43313"/>
                  </a:cubicBezTo>
                  <a:close/>
                </a:path>
              </a:pathLst>
            </a:custGeom>
            <a:solidFill>
              <a:srgbClr val="D79CFF"/>
            </a:solidFill>
            <a:ln w="6350" cap="flat">
              <a:noFill/>
              <a:prstDash val="solid"/>
              <a:miter/>
            </a:ln>
          </p:spPr>
          <p:txBody>
            <a:bodyPr rtlCol="0" anchor="ctr"/>
            <a:lstStyle/>
            <a:p>
              <a:endParaRPr lang="en-US"/>
            </a:p>
          </p:txBody>
        </p:sp>
      </p:grpSp>
      <p:sp>
        <p:nvSpPr>
          <p:cNvPr id="24" name="Freeform 23">
            <a:extLst>
              <a:ext uri="{FF2B5EF4-FFF2-40B4-BE49-F238E27FC236}">
                <a16:creationId xmlns:a16="http://schemas.microsoft.com/office/drawing/2014/main" id="{0056A5D5-EAB4-CB50-655C-6D92B122B710}"/>
              </a:ext>
            </a:extLst>
          </p:cNvPr>
          <p:cNvSpPr/>
          <p:nvPr userDrawn="1"/>
        </p:nvSpPr>
        <p:spPr>
          <a:xfrm>
            <a:off x="2765143" y="2545151"/>
            <a:ext cx="1589193" cy="1081483"/>
          </a:xfrm>
          <a:custGeom>
            <a:avLst/>
            <a:gdLst>
              <a:gd name="connsiteX0" fmla="*/ 1035832 w 1589193"/>
              <a:gd name="connsiteY0" fmla="*/ 45340 h 1081483"/>
              <a:gd name="connsiteX1" fmla="*/ 2053 w 1589193"/>
              <a:gd name="connsiteY1" fmla="*/ 522860 h 1081483"/>
              <a:gd name="connsiteX2" fmla="*/ 21738 w 1589193"/>
              <a:gd name="connsiteY2" fmla="*/ 564135 h 1081483"/>
              <a:gd name="connsiteX3" fmla="*/ 1513353 w 1589193"/>
              <a:gd name="connsiteY3" fmla="*/ 1079756 h 1081483"/>
              <a:gd name="connsiteX4" fmla="*/ 1553993 w 1589193"/>
              <a:gd name="connsiteY4" fmla="*/ 1059435 h 1081483"/>
              <a:gd name="connsiteX5" fmla="*/ 1035832 w 1589193"/>
              <a:gd name="connsiteY5" fmla="*/ 45340 h 108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9193" h="1081483">
                <a:moveTo>
                  <a:pt x="1035832" y="45340"/>
                </a:moveTo>
                <a:cubicBezTo>
                  <a:pt x="617368" y="-99440"/>
                  <a:pt x="161438" y="113920"/>
                  <a:pt x="2053" y="522860"/>
                </a:cubicBezTo>
                <a:cubicBezTo>
                  <a:pt x="-4297" y="539370"/>
                  <a:pt x="4593" y="558420"/>
                  <a:pt x="21738" y="564135"/>
                </a:cubicBezTo>
                <a:lnTo>
                  <a:pt x="1513353" y="1079756"/>
                </a:lnTo>
                <a:cubicBezTo>
                  <a:pt x="1530498" y="1085470"/>
                  <a:pt x="1548913" y="1076581"/>
                  <a:pt x="1553993" y="1059435"/>
                </a:cubicBezTo>
                <a:cubicBezTo>
                  <a:pt x="1680993" y="639065"/>
                  <a:pt x="1454298" y="190120"/>
                  <a:pt x="1035832" y="45340"/>
                </a:cubicBezTo>
                <a:close/>
              </a:path>
            </a:pathLst>
          </a:custGeom>
          <a:solidFill>
            <a:srgbClr val="D79CFF"/>
          </a:solidFill>
          <a:ln w="6350"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9FA103E-0C9A-C7BF-42BD-AE5FD058401A}"/>
              </a:ext>
            </a:extLst>
          </p:cNvPr>
          <p:cNvSpPr/>
          <p:nvPr userDrawn="1"/>
        </p:nvSpPr>
        <p:spPr>
          <a:xfrm flipV="1">
            <a:off x="-1" y="0"/>
            <a:ext cx="3484063" cy="1560442"/>
          </a:xfrm>
          <a:custGeom>
            <a:avLst/>
            <a:gdLst>
              <a:gd name="connsiteX0" fmla="*/ 2553970 w 2652684"/>
              <a:gd name="connsiteY0" fmla="*/ 513080 h 1188084"/>
              <a:gd name="connsiteX1" fmla="*/ 1751965 w 2652684"/>
              <a:gd name="connsiteY1" fmla="*/ 351790 h 1188084"/>
              <a:gd name="connsiteX2" fmla="*/ 721995 w 2652684"/>
              <a:gd name="connsiteY2" fmla="*/ 144780 h 1188084"/>
              <a:gd name="connsiteX3" fmla="*/ 643890 w 2652684"/>
              <a:gd name="connsiteY3" fmla="*/ 128905 h 1188084"/>
              <a:gd name="connsiteX4" fmla="*/ 0 w 2652684"/>
              <a:gd name="connsiteY4" fmla="*/ 0 h 1188084"/>
              <a:gd name="connsiteX5" fmla="*/ 0 w 2652684"/>
              <a:gd name="connsiteY5" fmla="*/ 1188085 h 1188084"/>
              <a:gd name="connsiteX6" fmla="*/ 1572260 w 2652684"/>
              <a:gd name="connsiteY6" fmla="*/ 1188085 h 1188084"/>
              <a:gd name="connsiteX7" fmla="*/ 2579370 w 2652684"/>
              <a:gd name="connsiteY7" fmla="*/ 746125 h 1188084"/>
              <a:gd name="connsiteX8" fmla="*/ 2553970 w 2652684"/>
              <a:gd name="connsiteY8" fmla="*/ 513080 h 118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52684" h="1188084">
                <a:moveTo>
                  <a:pt x="2553970" y="513080"/>
                </a:moveTo>
                <a:lnTo>
                  <a:pt x="1751965" y="351790"/>
                </a:lnTo>
                <a:lnTo>
                  <a:pt x="721995" y="144780"/>
                </a:lnTo>
                <a:lnTo>
                  <a:pt x="643890" y="128905"/>
                </a:lnTo>
                <a:lnTo>
                  <a:pt x="0" y="0"/>
                </a:lnTo>
                <a:lnTo>
                  <a:pt x="0" y="1188085"/>
                </a:lnTo>
                <a:lnTo>
                  <a:pt x="1572260" y="1188085"/>
                </a:lnTo>
                <a:lnTo>
                  <a:pt x="2579370" y="746125"/>
                </a:lnTo>
                <a:cubicBezTo>
                  <a:pt x="2689225" y="697865"/>
                  <a:pt x="2671445" y="536575"/>
                  <a:pt x="2553970" y="513080"/>
                </a:cubicBezTo>
                <a:close/>
              </a:path>
            </a:pathLst>
          </a:custGeom>
          <a:solidFill>
            <a:schemeClr val="accent6"/>
          </a:solidFill>
          <a:ln w="6350" cap="flat">
            <a:noFill/>
            <a:prstDash val="solid"/>
            <a:miter/>
          </a:ln>
        </p:spPr>
        <p:txBody>
          <a:bodyPr rtlCol="0" anchor="ctr"/>
          <a:lstStyle/>
          <a:p>
            <a:endParaRPr lang="en-US"/>
          </a:p>
        </p:txBody>
      </p:sp>
    </p:spTree>
    <p:extLst>
      <p:ext uri="{BB962C8B-B14F-4D97-AF65-F5344CB8AC3E}">
        <p14:creationId xmlns:p14="http://schemas.microsoft.com/office/powerpoint/2010/main" val="7894480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 single box: light green">
    <p:bg>
      <p:bgPr>
        <a:solidFill>
          <a:schemeClr val="accent6"/>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7E7C290-12E4-96AD-2383-178753194C29}"/>
              </a:ext>
            </a:extLst>
          </p:cNvPr>
          <p:cNvGrpSpPr/>
          <p:nvPr userDrawn="1"/>
        </p:nvGrpSpPr>
        <p:grpSpPr>
          <a:xfrm>
            <a:off x="6505529" y="2449020"/>
            <a:ext cx="5686472" cy="4411813"/>
            <a:chOff x="9168861" y="4515350"/>
            <a:chExt cx="3023139" cy="2345483"/>
          </a:xfrm>
        </p:grpSpPr>
        <p:sp>
          <p:nvSpPr>
            <p:cNvPr id="10" name="Freeform 9">
              <a:extLst>
                <a:ext uri="{FF2B5EF4-FFF2-40B4-BE49-F238E27FC236}">
                  <a16:creationId xmlns:a16="http://schemas.microsoft.com/office/drawing/2014/main" id="{8DA698B5-464C-D68A-D2C1-00AD408AC648}"/>
                </a:ext>
              </a:extLst>
            </p:cNvPr>
            <p:cNvSpPr/>
            <p:nvPr/>
          </p:nvSpPr>
          <p:spPr>
            <a:xfrm>
              <a:off x="9168861" y="5557337"/>
              <a:ext cx="3023139" cy="1303496"/>
            </a:xfrm>
            <a:custGeom>
              <a:avLst/>
              <a:gdLst>
                <a:gd name="connsiteX0" fmla="*/ 3023140 w 3023139"/>
                <a:gd name="connsiteY0" fmla="*/ 0 h 1303496"/>
                <a:gd name="connsiteX1" fmla="*/ 1524119 w 3023139"/>
                <a:gd name="connsiteY1" fmla="*/ 0 h 1303496"/>
                <a:gd name="connsiteX2" fmla="*/ 1524119 w 3023139"/>
                <a:gd name="connsiteY2" fmla="*/ 0 h 1303496"/>
                <a:gd name="connsiteX3" fmla="*/ 1523714 w 3023139"/>
                <a:gd name="connsiteY3" fmla="*/ 0 h 1303496"/>
                <a:gd name="connsiteX4" fmla="*/ 1523714 w 3023139"/>
                <a:gd name="connsiteY4" fmla="*/ 0 h 1303496"/>
                <a:gd name="connsiteX5" fmla="*/ 1523714 w 3023139"/>
                <a:gd name="connsiteY5" fmla="*/ 0 h 1303496"/>
                <a:gd name="connsiteX6" fmla="*/ 0 w 3023139"/>
                <a:gd name="connsiteY6" fmla="*/ 1303496 h 1303496"/>
                <a:gd name="connsiteX7" fmla="*/ 3023140 w 3023139"/>
                <a:gd name="connsiteY7" fmla="*/ 1298639 h 1303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3139" h="1303496">
                  <a:moveTo>
                    <a:pt x="3023140" y="0"/>
                  </a:moveTo>
                  <a:lnTo>
                    <a:pt x="1524119" y="0"/>
                  </a:lnTo>
                  <a:lnTo>
                    <a:pt x="1524119" y="0"/>
                  </a:lnTo>
                  <a:lnTo>
                    <a:pt x="1523714" y="0"/>
                  </a:lnTo>
                  <a:lnTo>
                    <a:pt x="1523714" y="0"/>
                  </a:lnTo>
                  <a:lnTo>
                    <a:pt x="1523714" y="0"/>
                  </a:lnTo>
                  <a:lnTo>
                    <a:pt x="0" y="1303496"/>
                  </a:lnTo>
                  <a:lnTo>
                    <a:pt x="3023140" y="1298639"/>
                  </a:lnTo>
                  <a:close/>
                </a:path>
              </a:pathLst>
            </a:custGeom>
            <a:solidFill>
              <a:srgbClr val="FFCF66"/>
            </a:solidFill>
            <a:ln w="4048"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BF7E7E80-599D-42D5-BC9F-B314A8D48BDA}"/>
                </a:ext>
              </a:extLst>
            </p:cNvPr>
            <p:cNvSpPr/>
            <p:nvPr/>
          </p:nvSpPr>
          <p:spPr>
            <a:xfrm>
              <a:off x="11086943" y="4515350"/>
              <a:ext cx="789384" cy="415948"/>
            </a:xfrm>
            <a:custGeom>
              <a:avLst/>
              <a:gdLst>
                <a:gd name="connsiteX0" fmla="*/ 789384 w 789384"/>
                <a:gd name="connsiteY0" fmla="*/ 402590 h 415948"/>
                <a:gd name="connsiteX1" fmla="*/ 204026 w 789384"/>
                <a:gd name="connsiteY1" fmla="*/ 6278 h 415948"/>
                <a:gd name="connsiteX2" fmla="*/ 161925 w 789384"/>
                <a:gd name="connsiteY2" fmla="*/ 7088 h 415948"/>
                <a:gd name="connsiteX3" fmla="*/ 0 w 789384"/>
                <a:gd name="connsiteY3" fmla="*/ 124888 h 415948"/>
                <a:gd name="connsiteX4" fmla="*/ 4858 w 789384"/>
                <a:gd name="connsiteY4" fmla="*/ 415948 h 415948"/>
                <a:gd name="connsiteX5" fmla="*/ 789384 w 789384"/>
                <a:gd name="connsiteY5" fmla="*/ 402590 h 41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9384" h="415948">
                  <a:moveTo>
                    <a:pt x="789384" y="402590"/>
                  </a:moveTo>
                  <a:lnTo>
                    <a:pt x="204026" y="6278"/>
                  </a:lnTo>
                  <a:cubicBezTo>
                    <a:pt x="191071" y="-2223"/>
                    <a:pt x="174474" y="-2223"/>
                    <a:pt x="161925" y="7088"/>
                  </a:cubicBezTo>
                  <a:lnTo>
                    <a:pt x="0" y="124888"/>
                  </a:lnTo>
                  <a:lnTo>
                    <a:pt x="4858" y="415948"/>
                  </a:lnTo>
                  <a:lnTo>
                    <a:pt x="789384" y="402590"/>
                  </a:lnTo>
                  <a:close/>
                </a:path>
              </a:pathLst>
            </a:custGeom>
            <a:solidFill>
              <a:srgbClr val="3B4259"/>
            </a:solidFill>
            <a:ln w="4048"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7147ACF-9373-2CEA-72D2-6FFFC76FE41E}"/>
                </a:ext>
              </a:extLst>
            </p:cNvPr>
            <p:cNvSpPr/>
            <p:nvPr/>
          </p:nvSpPr>
          <p:spPr>
            <a:xfrm>
              <a:off x="11086943" y="5125514"/>
              <a:ext cx="814482" cy="1733812"/>
            </a:xfrm>
            <a:custGeom>
              <a:avLst/>
              <a:gdLst>
                <a:gd name="connsiteX0" fmla="*/ 814483 w 814482"/>
                <a:gd name="connsiteY0" fmla="*/ 1733812 h 1733812"/>
                <a:gd name="connsiteX1" fmla="*/ 814483 w 814482"/>
                <a:gd name="connsiteY1" fmla="*/ 21860 h 1733812"/>
                <a:gd name="connsiteX2" fmla="*/ 792623 w 814482"/>
                <a:gd name="connsiteY2" fmla="*/ 0 h 1733812"/>
                <a:gd name="connsiteX3" fmla="*/ 21860 w 814482"/>
                <a:gd name="connsiteY3" fmla="*/ 0 h 1733812"/>
                <a:gd name="connsiteX4" fmla="*/ 0 w 814482"/>
                <a:gd name="connsiteY4" fmla="*/ 21860 h 1733812"/>
                <a:gd name="connsiteX5" fmla="*/ 0 w 814482"/>
                <a:gd name="connsiteY5" fmla="*/ 1733812 h 1733812"/>
                <a:gd name="connsiteX6" fmla="*/ 814483 w 814482"/>
                <a:gd name="connsiteY6" fmla="*/ 1733812 h 173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4482" h="1733812">
                  <a:moveTo>
                    <a:pt x="814483" y="1733812"/>
                  </a:moveTo>
                  <a:lnTo>
                    <a:pt x="814483" y="21860"/>
                  </a:lnTo>
                  <a:cubicBezTo>
                    <a:pt x="814483" y="9716"/>
                    <a:pt x="804767" y="0"/>
                    <a:pt x="792623" y="0"/>
                  </a:cubicBezTo>
                  <a:lnTo>
                    <a:pt x="21860" y="0"/>
                  </a:lnTo>
                  <a:cubicBezTo>
                    <a:pt x="9716" y="0"/>
                    <a:pt x="0" y="9716"/>
                    <a:pt x="0" y="21860"/>
                  </a:cubicBezTo>
                  <a:lnTo>
                    <a:pt x="0" y="1733812"/>
                  </a:lnTo>
                  <a:lnTo>
                    <a:pt x="814483" y="1733812"/>
                  </a:lnTo>
                  <a:close/>
                </a:path>
              </a:pathLst>
            </a:custGeom>
            <a:solidFill>
              <a:srgbClr val="D79CFF"/>
            </a:solidFill>
            <a:ln w="4048"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760000" cy="4518000"/>
          </a:xfrm>
        </p:spPr>
        <p:txBody>
          <a:bodyPr/>
          <a:lstStyle>
            <a:lvl1pPr>
              <a:defRPr sz="2000"/>
            </a:lvl1pPr>
          </a:lstStyle>
          <a:p>
            <a:pPr lvl="0"/>
            <a:r>
              <a:rPr lang="en-GB"/>
              <a:t>Click to add text</a:t>
            </a:r>
            <a:endParaRPr lang="en-US"/>
          </a:p>
        </p:txBody>
      </p:sp>
    </p:spTree>
    <p:extLst>
      <p:ext uri="{BB962C8B-B14F-4D97-AF65-F5344CB8AC3E}">
        <p14:creationId xmlns:p14="http://schemas.microsoft.com/office/powerpoint/2010/main" val="4227737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orang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290800" y="1195200"/>
            <a:ext cx="3085200" cy="2394000"/>
          </a:xfrm>
        </p:spPr>
        <p:txBody>
          <a:bodyPr anchor="b" anchorCtr="0"/>
          <a:lstStyle>
            <a:lvl1pPr>
              <a:defRPr sz="2800"/>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a:xfrm>
            <a:off x="8610599" y="6356350"/>
            <a:ext cx="2778125" cy="365125"/>
          </a:xfrm>
        </p:spPr>
        <p:txBody>
          <a:bodyPr/>
          <a:lstStyle>
            <a:lvl1pPr>
              <a:defRPr>
                <a:solidFill>
                  <a:schemeClr val="tx2"/>
                </a:solidFill>
              </a:defRPr>
            </a:lvl1pPr>
          </a:lstStyle>
          <a:p>
            <a:fld id="{605E99E1-D719-3F4E-9909-CA6386B1F5D2}" type="slidenum">
              <a:rPr lang="en-US" smtClean="0"/>
              <a:pPr/>
              <a:t>‹#›</a:t>
            </a:fld>
            <a:endParaRPr lang="en-US"/>
          </a:p>
        </p:txBody>
      </p:sp>
      <p:sp>
        <p:nvSpPr>
          <p:cNvPr id="8" name="Text Placeholder 7">
            <a:extLst>
              <a:ext uri="{FF2B5EF4-FFF2-40B4-BE49-F238E27FC236}">
                <a16:creationId xmlns:a16="http://schemas.microsoft.com/office/drawing/2014/main" id="{6B8CE19F-68AF-0BCF-43C7-80180F215AD3}"/>
              </a:ext>
            </a:extLst>
          </p:cNvPr>
          <p:cNvSpPr>
            <a:spLocks noGrp="1"/>
          </p:cNvSpPr>
          <p:nvPr>
            <p:ph type="body" sz="quarter" idx="13" hasCustomPrompt="1"/>
          </p:nvPr>
        </p:nvSpPr>
        <p:spPr>
          <a:xfrm>
            <a:off x="8290800" y="3808800"/>
            <a:ext cx="3085200" cy="547200"/>
          </a:xfrm>
        </p:spPr>
        <p:txBody>
          <a:bodyPr anchor="ctr" anchorCtr="0"/>
          <a:lstStyle>
            <a:lvl1pPr>
              <a:defRPr sz="1600" b="1">
                <a:solidFill>
                  <a:schemeClr val="tx2"/>
                </a:solidFill>
              </a:defRPr>
            </a:lvl1pPr>
          </a:lstStyle>
          <a:p>
            <a:pPr lvl="0"/>
            <a:r>
              <a:rPr lang="en-GB"/>
              <a:t>Click to add subtitle</a:t>
            </a:r>
            <a:endParaRPr lang="en-US"/>
          </a:p>
        </p:txBody>
      </p:sp>
      <p:sp>
        <p:nvSpPr>
          <p:cNvPr id="12" name="Freeform 11">
            <a:extLst>
              <a:ext uri="{FF2B5EF4-FFF2-40B4-BE49-F238E27FC236}">
                <a16:creationId xmlns:a16="http://schemas.microsoft.com/office/drawing/2014/main" id="{2287D775-F957-2982-D945-95C0E2D48FA9}"/>
              </a:ext>
            </a:extLst>
          </p:cNvPr>
          <p:cNvSpPr/>
          <p:nvPr userDrawn="1"/>
        </p:nvSpPr>
        <p:spPr>
          <a:xfrm>
            <a:off x="0" y="0"/>
            <a:ext cx="2460625" cy="6271259"/>
          </a:xfrm>
          <a:custGeom>
            <a:avLst/>
            <a:gdLst>
              <a:gd name="connsiteX0" fmla="*/ 2460625 w 2460625"/>
              <a:gd name="connsiteY0" fmla="*/ 5986780 h 6271259"/>
              <a:gd name="connsiteX1" fmla="*/ 2460625 w 2460625"/>
              <a:gd name="connsiteY1" fmla="*/ 0 h 6271259"/>
              <a:gd name="connsiteX2" fmla="*/ 0 w 2460625"/>
              <a:gd name="connsiteY2" fmla="*/ 0 h 6271259"/>
              <a:gd name="connsiteX3" fmla="*/ 0 w 2460625"/>
              <a:gd name="connsiteY3" fmla="*/ 6271260 h 6271259"/>
              <a:gd name="connsiteX4" fmla="*/ 2176145 w 2460625"/>
              <a:gd name="connsiteY4" fmla="*/ 6271260 h 6271259"/>
              <a:gd name="connsiteX5" fmla="*/ 2460625 w 2460625"/>
              <a:gd name="connsiteY5" fmla="*/ 5986780 h 6271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60625" h="6271259">
                <a:moveTo>
                  <a:pt x="2460625" y="5986780"/>
                </a:moveTo>
                <a:lnTo>
                  <a:pt x="2460625" y="0"/>
                </a:lnTo>
                <a:lnTo>
                  <a:pt x="0" y="0"/>
                </a:lnTo>
                <a:lnTo>
                  <a:pt x="0" y="6271260"/>
                </a:lnTo>
                <a:lnTo>
                  <a:pt x="2176145" y="6271260"/>
                </a:lnTo>
                <a:cubicBezTo>
                  <a:pt x="2333625" y="6271260"/>
                  <a:pt x="2460625" y="6144260"/>
                  <a:pt x="2460625" y="5986780"/>
                </a:cubicBezTo>
                <a:close/>
              </a:path>
            </a:pathLst>
          </a:custGeom>
          <a:solidFill>
            <a:srgbClr val="D79CFF"/>
          </a:solid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B9EC654-7CD2-A1FE-08E2-18D5D5F19C72}"/>
              </a:ext>
            </a:extLst>
          </p:cNvPr>
          <p:cNvSpPr/>
          <p:nvPr userDrawn="1"/>
        </p:nvSpPr>
        <p:spPr>
          <a:xfrm>
            <a:off x="0" y="3695572"/>
            <a:ext cx="5567045" cy="3162427"/>
          </a:xfrm>
          <a:custGeom>
            <a:avLst/>
            <a:gdLst>
              <a:gd name="connsiteX0" fmla="*/ 568960 w 5567045"/>
              <a:gd name="connsiteY0" fmla="*/ 69977 h 3162427"/>
              <a:gd name="connsiteX1" fmla="*/ 0 w 5567045"/>
              <a:gd name="connsiteY1" fmla="*/ 483997 h 3162427"/>
              <a:gd name="connsiteX2" fmla="*/ 0 w 5567045"/>
              <a:gd name="connsiteY2" fmla="*/ 3162427 h 3162427"/>
              <a:gd name="connsiteX3" fmla="*/ 5567045 w 5567045"/>
              <a:gd name="connsiteY3" fmla="*/ 3162427 h 3162427"/>
              <a:gd name="connsiteX4" fmla="*/ 988060 w 5567045"/>
              <a:gd name="connsiteY4" fmla="*/ 62993 h 3162427"/>
              <a:gd name="connsiteX5" fmla="*/ 568960 w 5567045"/>
              <a:gd name="connsiteY5" fmla="*/ 69977 h 3162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67045" h="3162427">
                <a:moveTo>
                  <a:pt x="568960" y="69977"/>
                </a:moveTo>
                <a:lnTo>
                  <a:pt x="0" y="483997"/>
                </a:lnTo>
                <a:lnTo>
                  <a:pt x="0" y="3162427"/>
                </a:lnTo>
                <a:lnTo>
                  <a:pt x="5567045" y="3162427"/>
                </a:lnTo>
                <a:lnTo>
                  <a:pt x="988060" y="62993"/>
                </a:lnTo>
                <a:cubicBezTo>
                  <a:pt x="861060" y="-23368"/>
                  <a:pt x="693420" y="-20828"/>
                  <a:pt x="568960" y="69977"/>
                </a:cubicBezTo>
                <a:close/>
              </a:path>
            </a:pathLst>
          </a:custGeom>
          <a:solidFill>
            <a:srgbClr val="D5F7B2"/>
          </a:solidFill>
          <a:ln w="635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96B047E-0E9F-A27A-C5E8-1E986177BC7B}"/>
              </a:ext>
            </a:extLst>
          </p:cNvPr>
          <p:cNvSpPr/>
          <p:nvPr userDrawn="1"/>
        </p:nvSpPr>
        <p:spPr>
          <a:xfrm>
            <a:off x="429458" y="2087905"/>
            <a:ext cx="1194236" cy="1903703"/>
          </a:xfrm>
          <a:custGeom>
            <a:avLst/>
            <a:gdLst>
              <a:gd name="connsiteX0" fmla="*/ 902137 w 1194236"/>
              <a:gd name="connsiteY0" fmla="*/ 1879 h 1903703"/>
              <a:gd name="connsiteX1" fmla="*/ 83622 w 1194236"/>
              <a:gd name="connsiteY1" fmla="*/ 156819 h 1903703"/>
              <a:gd name="connsiteX2" fmla="*/ 1707 w 1194236"/>
              <a:gd name="connsiteY2" fmla="*/ 276834 h 1903703"/>
              <a:gd name="connsiteX3" fmla="*/ 309682 w 1194236"/>
              <a:gd name="connsiteY3" fmla="*/ 1903704 h 1903703"/>
              <a:gd name="connsiteX4" fmla="*/ 1194237 w 1194236"/>
              <a:gd name="connsiteY4" fmla="*/ 994384 h 1903703"/>
              <a:gd name="connsiteX5" fmla="*/ 1021517 w 1194236"/>
              <a:gd name="connsiteY5" fmla="*/ 83794 h 1903703"/>
              <a:gd name="connsiteX6" fmla="*/ 902137 w 1194236"/>
              <a:gd name="connsiteY6" fmla="*/ 1879 h 190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4236" h="1903703">
                <a:moveTo>
                  <a:pt x="902137" y="1879"/>
                </a:moveTo>
                <a:lnTo>
                  <a:pt x="83622" y="156819"/>
                </a:lnTo>
                <a:cubicBezTo>
                  <a:pt x="27742" y="167614"/>
                  <a:pt x="-8453" y="220954"/>
                  <a:pt x="1707" y="276834"/>
                </a:cubicBezTo>
                <a:lnTo>
                  <a:pt x="309682" y="1903704"/>
                </a:lnTo>
                <a:lnTo>
                  <a:pt x="1194237" y="994384"/>
                </a:lnTo>
                <a:lnTo>
                  <a:pt x="1021517" y="83794"/>
                </a:lnTo>
                <a:cubicBezTo>
                  <a:pt x="1011357" y="27914"/>
                  <a:pt x="958017" y="-8916"/>
                  <a:pt x="902137" y="1879"/>
                </a:cubicBezTo>
                <a:close/>
              </a:path>
            </a:pathLst>
          </a:custGeom>
          <a:solidFill>
            <a:srgbClr val="FFCF66"/>
          </a:solidFill>
          <a:ln w="6350" cap="flat">
            <a:noFill/>
            <a:prstDash val="solid"/>
            <a:miter/>
          </a:ln>
        </p:spPr>
        <p:txBody>
          <a:bodyPr rtlCol="0" anchor="ctr"/>
          <a:lstStyle/>
          <a:p>
            <a:endParaRPr lang="en-US"/>
          </a:p>
        </p:txBody>
      </p:sp>
      <p:sp>
        <p:nvSpPr>
          <p:cNvPr id="10" name="Text Placeholder 9">
            <a:extLst>
              <a:ext uri="{FF2B5EF4-FFF2-40B4-BE49-F238E27FC236}">
                <a16:creationId xmlns:a16="http://schemas.microsoft.com/office/drawing/2014/main" id="{119A2CB3-4ABE-A642-11AD-A08AC0307081}"/>
              </a:ext>
            </a:extLst>
          </p:cNvPr>
          <p:cNvSpPr>
            <a:spLocks noGrp="1"/>
          </p:cNvSpPr>
          <p:nvPr>
            <p:ph type="body" sz="quarter" idx="14" hasCustomPrompt="1"/>
          </p:nvPr>
        </p:nvSpPr>
        <p:spPr>
          <a:xfrm>
            <a:off x="8290800" y="4564800"/>
            <a:ext cx="3085200" cy="1454400"/>
          </a:xfrm>
        </p:spPr>
        <p:txBody>
          <a:bodyPr/>
          <a:lstStyle>
            <a:lvl1pPr>
              <a:defRPr sz="1400">
                <a:solidFill>
                  <a:schemeClr val="tx2"/>
                </a:solidFill>
              </a:defRPr>
            </a:lvl1pPr>
          </a:lstStyle>
          <a:p>
            <a:pPr lvl="0"/>
            <a:r>
              <a:rPr lang="en-GB"/>
              <a:t>Click to add text</a:t>
            </a:r>
            <a:endParaRPr lang="en-US"/>
          </a:p>
        </p:txBody>
      </p:sp>
    </p:spTree>
    <p:extLst>
      <p:ext uri="{BB962C8B-B14F-4D97-AF65-F5344CB8AC3E}">
        <p14:creationId xmlns:p14="http://schemas.microsoft.com/office/powerpoint/2010/main" val="18310498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 single box: ivory">
    <p:bg>
      <p:bgPr>
        <a:solidFill>
          <a:schemeClr val="bg2"/>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78BE1361-0477-A085-5332-40D09CE57703}"/>
              </a:ext>
            </a:extLst>
          </p:cNvPr>
          <p:cNvSpPr/>
          <p:nvPr/>
        </p:nvSpPr>
        <p:spPr>
          <a:xfrm>
            <a:off x="9467508" y="1342390"/>
            <a:ext cx="2773044" cy="5515610"/>
          </a:xfrm>
          <a:custGeom>
            <a:avLst/>
            <a:gdLst>
              <a:gd name="connsiteX0" fmla="*/ 0 w 2773044"/>
              <a:gd name="connsiteY0" fmla="*/ 5515610 h 5515610"/>
              <a:gd name="connsiteX1" fmla="*/ 0 w 2773044"/>
              <a:gd name="connsiteY1" fmla="*/ 3237865 h 5515610"/>
              <a:gd name="connsiteX2" fmla="*/ 0 w 2773044"/>
              <a:gd name="connsiteY2" fmla="*/ 3237865 h 5515610"/>
              <a:gd name="connsiteX3" fmla="*/ 0 w 2773044"/>
              <a:gd name="connsiteY3" fmla="*/ 3237230 h 5515610"/>
              <a:gd name="connsiteX4" fmla="*/ 0 w 2773044"/>
              <a:gd name="connsiteY4" fmla="*/ 3237230 h 5515610"/>
              <a:gd name="connsiteX5" fmla="*/ 635 w 2773044"/>
              <a:gd name="connsiteY5" fmla="*/ 3237230 h 5515610"/>
              <a:gd name="connsiteX6" fmla="*/ 2755900 w 2773044"/>
              <a:gd name="connsiteY6" fmla="*/ 0 h 5515610"/>
              <a:gd name="connsiteX7" fmla="*/ 2769870 w 2773044"/>
              <a:gd name="connsiteY7" fmla="*/ 2175510 h 5515610"/>
              <a:gd name="connsiteX8" fmla="*/ 2769870 w 2773044"/>
              <a:gd name="connsiteY8" fmla="*/ 3141980 h 5515610"/>
              <a:gd name="connsiteX9" fmla="*/ 2773045 w 2773044"/>
              <a:gd name="connsiteY9" fmla="*/ 5515610 h 5515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73044" h="5515610">
                <a:moveTo>
                  <a:pt x="0" y="5515610"/>
                </a:moveTo>
                <a:lnTo>
                  <a:pt x="0" y="3237865"/>
                </a:lnTo>
                <a:lnTo>
                  <a:pt x="0" y="3237865"/>
                </a:lnTo>
                <a:lnTo>
                  <a:pt x="0" y="3237230"/>
                </a:lnTo>
                <a:lnTo>
                  <a:pt x="0" y="3237230"/>
                </a:lnTo>
                <a:lnTo>
                  <a:pt x="635" y="3237230"/>
                </a:lnTo>
                <a:lnTo>
                  <a:pt x="2755900" y="0"/>
                </a:lnTo>
                <a:lnTo>
                  <a:pt x="2769870" y="2175510"/>
                </a:lnTo>
                <a:lnTo>
                  <a:pt x="2769870" y="3141980"/>
                </a:lnTo>
                <a:lnTo>
                  <a:pt x="2773045" y="5515610"/>
                </a:lnTo>
                <a:close/>
              </a:path>
            </a:pathLst>
          </a:custGeom>
          <a:solidFill>
            <a:srgbClr val="D79CFF"/>
          </a:solid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37F4FE12-F25E-26D5-42DF-A46298BE9CCA}"/>
              </a:ext>
            </a:extLst>
          </p:cNvPr>
          <p:cNvSpPr/>
          <p:nvPr/>
        </p:nvSpPr>
        <p:spPr>
          <a:xfrm>
            <a:off x="9224372" y="2324462"/>
            <a:ext cx="985792" cy="1570627"/>
          </a:xfrm>
          <a:custGeom>
            <a:avLst/>
            <a:gdLst>
              <a:gd name="connsiteX0" fmla="*/ 743857 w 985792"/>
              <a:gd name="connsiteY0" fmla="*/ 1542 h 1570627"/>
              <a:gd name="connsiteX1" fmla="*/ 68852 w 985792"/>
              <a:gd name="connsiteY1" fmla="*/ 129812 h 1570627"/>
              <a:gd name="connsiteX2" fmla="*/ 1542 w 985792"/>
              <a:gd name="connsiteY2" fmla="*/ 228872 h 1570627"/>
              <a:gd name="connsiteX3" fmla="*/ 256177 w 985792"/>
              <a:gd name="connsiteY3" fmla="*/ 1570628 h 1570627"/>
              <a:gd name="connsiteX4" fmla="*/ 985792 w 985792"/>
              <a:gd name="connsiteY4" fmla="*/ 820057 h 1570627"/>
              <a:gd name="connsiteX5" fmla="*/ 843552 w 985792"/>
              <a:gd name="connsiteY5" fmla="*/ 68852 h 1570627"/>
              <a:gd name="connsiteX6" fmla="*/ 743857 w 985792"/>
              <a:gd name="connsiteY6" fmla="*/ 1542 h 1570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5792" h="1570627">
                <a:moveTo>
                  <a:pt x="743857" y="1542"/>
                </a:moveTo>
                <a:lnTo>
                  <a:pt x="68852" y="129812"/>
                </a:lnTo>
                <a:cubicBezTo>
                  <a:pt x="23132" y="138702"/>
                  <a:pt x="-7348" y="183152"/>
                  <a:pt x="1542" y="228872"/>
                </a:cubicBezTo>
                <a:lnTo>
                  <a:pt x="256177" y="1570628"/>
                </a:lnTo>
                <a:lnTo>
                  <a:pt x="985792" y="820057"/>
                </a:lnTo>
                <a:lnTo>
                  <a:pt x="843552" y="68852"/>
                </a:lnTo>
                <a:cubicBezTo>
                  <a:pt x="834027" y="23132"/>
                  <a:pt x="789577" y="-7348"/>
                  <a:pt x="743857" y="1542"/>
                </a:cubicBezTo>
                <a:close/>
              </a:path>
            </a:pathLst>
          </a:custGeom>
          <a:solidFill>
            <a:srgbClr val="D5F7B2"/>
          </a:solid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BEDC05A-525E-004F-ACE5-599F6DC05241}"/>
              </a:ext>
            </a:extLst>
          </p:cNvPr>
          <p:cNvSpPr/>
          <p:nvPr/>
        </p:nvSpPr>
        <p:spPr>
          <a:xfrm>
            <a:off x="10925801" y="2399029"/>
            <a:ext cx="1346483" cy="1413510"/>
          </a:xfrm>
          <a:custGeom>
            <a:avLst/>
            <a:gdLst>
              <a:gd name="connsiteX0" fmla="*/ 1345849 w 1346483"/>
              <a:gd name="connsiteY0" fmla="*/ 0 h 1413510"/>
              <a:gd name="connsiteX1" fmla="*/ 283 w 1346483"/>
              <a:gd name="connsiteY1" fmla="*/ 635 h 1413510"/>
              <a:gd name="connsiteX2" fmla="*/ 308258 w 1346483"/>
              <a:gd name="connsiteY2" fmla="*/ 898525 h 1413510"/>
              <a:gd name="connsiteX3" fmla="*/ 1346483 w 1346483"/>
              <a:gd name="connsiteY3" fmla="*/ 1413510 h 1413510"/>
              <a:gd name="connsiteX4" fmla="*/ 1345849 w 1346483"/>
              <a:gd name="connsiteY4" fmla="*/ 0 h 1413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6483" h="1413510">
                <a:moveTo>
                  <a:pt x="1345849" y="0"/>
                </a:moveTo>
                <a:lnTo>
                  <a:pt x="283" y="635"/>
                </a:lnTo>
                <a:cubicBezTo>
                  <a:pt x="-6067" y="315595"/>
                  <a:pt x="94263" y="634365"/>
                  <a:pt x="308258" y="898525"/>
                </a:cubicBezTo>
                <a:cubicBezTo>
                  <a:pt x="573053" y="1226185"/>
                  <a:pt x="955958" y="1401445"/>
                  <a:pt x="1346483" y="1413510"/>
                </a:cubicBezTo>
                <a:lnTo>
                  <a:pt x="1345849" y="0"/>
                </a:lnTo>
                <a:close/>
              </a:path>
            </a:pathLst>
          </a:custGeom>
          <a:solidFill>
            <a:srgbClr val="3B4259"/>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p:txBody>
          <a:bodyPr/>
          <a:lstStyle>
            <a:lvl1pPr>
              <a:defRPr>
                <a:solidFill>
                  <a:schemeClr val="tx1"/>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tx1"/>
                </a:solidFill>
              </a:defRPr>
            </a:lvl1pPr>
          </a:lstStyle>
          <a:p>
            <a:fld id="{605E99E1-D719-3F4E-9909-CA6386B1F5D2}" type="slidenum">
              <a:rPr lang="en-US" smtClean="0"/>
              <a:pPr/>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760000" cy="4518000"/>
          </a:xfrm>
        </p:spPr>
        <p:txBody>
          <a:bodyPr/>
          <a:lstStyle>
            <a:lvl1pPr>
              <a:defRPr sz="2000">
                <a:solidFill>
                  <a:schemeClr val="tx2"/>
                </a:solidFill>
              </a:defRPr>
            </a:lvl1pPr>
          </a:lstStyle>
          <a:p>
            <a:pPr lvl="0"/>
            <a:r>
              <a:rPr lang="en-GB"/>
              <a:t>Click to add text</a:t>
            </a:r>
            <a:endParaRPr lang="en-US"/>
          </a:p>
        </p:txBody>
      </p:sp>
      <p:grpSp>
        <p:nvGrpSpPr>
          <p:cNvPr id="3" name="Graphic 69">
            <a:extLst>
              <a:ext uri="{FF2B5EF4-FFF2-40B4-BE49-F238E27FC236}">
                <a16:creationId xmlns:a16="http://schemas.microsoft.com/office/drawing/2014/main" id="{3B07B75B-E0B1-D863-DFE0-CDB67B8B6C79}"/>
              </a:ext>
            </a:extLst>
          </p:cNvPr>
          <p:cNvGrpSpPr/>
          <p:nvPr userDrawn="1"/>
        </p:nvGrpSpPr>
        <p:grpSpPr>
          <a:xfrm rot="11425011">
            <a:off x="8842806" y="5168015"/>
            <a:ext cx="3315995" cy="669501"/>
            <a:chOff x="635" y="3723428"/>
            <a:chExt cx="3315995" cy="669501"/>
          </a:xfrm>
          <a:solidFill>
            <a:schemeClr val="accent3"/>
          </a:solidFill>
        </p:grpSpPr>
        <p:sp>
          <p:nvSpPr>
            <p:cNvPr id="4" name="Freeform 3">
              <a:extLst>
                <a:ext uri="{FF2B5EF4-FFF2-40B4-BE49-F238E27FC236}">
                  <a16:creationId xmlns:a16="http://schemas.microsoft.com/office/drawing/2014/main" id="{7FB77568-A2B9-3C00-65A0-E196EF3E0C20}"/>
                </a:ext>
              </a:extLst>
            </p:cNvPr>
            <p:cNvSpPr/>
            <p:nvPr/>
          </p:nvSpPr>
          <p:spPr>
            <a:xfrm>
              <a:off x="301719" y="3723428"/>
              <a:ext cx="3014910" cy="668866"/>
            </a:xfrm>
            <a:custGeom>
              <a:avLst/>
              <a:gdLst>
                <a:gd name="connsiteX0" fmla="*/ 229775 w 3014910"/>
                <a:gd name="connsiteY0" fmla="*/ 193252 h 668866"/>
                <a:gd name="connsiteX1" fmla="*/ 210725 w 3014910"/>
                <a:gd name="connsiteY1" fmla="*/ 204682 h 668866"/>
                <a:gd name="connsiteX2" fmla="*/ 199930 w 3014910"/>
                <a:gd name="connsiteY2" fmla="*/ 201507 h 668866"/>
                <a:gd name="connsiteX3" fmla="*/ 187230 w 3014910"/>
                <a:gd name="connsiteY3" fmla="*/ 194522 h 668866"/>
                <a:gd name="connsiteX4" fmla="*/ 181515 w 3014910"/>
                <a:gd name="connsiteY4" fmla="*/ 190077 h 668866"/>
                <a:gd name="connsiteX5" fmla="*/ 174530 w 3014910"/>
                <a:gd name="connsiteY5" fmla="*/ 187537 h 668866"/>
                <a:gd name="connsiteX6" fmla="*/ 41815 w 3014910"/>
                <a:gd name="connsiteY6" fmla="*/ 124037 h 668866"/>
                <a:gd name="connsiteX7" fmla="*/ 35465 w 3014910"/>
                <a:gd name="connsiteY7" fmla="*/ 120227 h 668866"/>
                <a:gd name="connsiteX8" fmla="*/ 28480 w 3014910"/>
                <a:gd name="connsiteY8" fmla="*/ 118957 h 668866"/>
                <a:gd name="connsiteX9" fmla="*/ 14510 w 3014910"/>
                <a:gd name="connsiteY9" fmla="*/ 113877 h 668866"/>
                <a:gd name="connsiteX10" fmla="*/ 1175 w 3014910"/>
                <a:gd name="connsiteY10" fmla="*/ 85302 h 668866"/>
                <a:gd name="connsiteX11" fmla="*/ 29750 w 3014910"/>
                <a:gd name="connsiteY11" fmla="*/ 71967 h 668866"/>
                <a:gd name="connsiteX12" fmla="*/ 43720 w 3014910"/>
                <a:gd name="connsiteY12" fmla="*/ 77682 h 668866"/>
                <a:gd name="connsiteX13" fmla="*/ 50070 w 3014910"/>
                <a:gd name="connsiteY13" fmla="*/ 81492 h 668866"/>
                <a:gd name="connsiteX14" fmla="*/ 57690 w 3014910"/>
                <a:gd name="connsiteY14" fmla="*/ 83397 h 668866"/>
                <a:gd name="connsiteX15" fmla="*/ 194850 w 3014910"/>
                <a:gd name="connsiteY15" fmla="*/ 148802 h 668866"/>
                <a:gd name="connsiteX16" fmla="*/ 200565 w 3014910"/>
                <a:gd name="connsiteY16" fmla="*/ 153882 h 668866"/>
                <a:gd name="connsiteX17" fmla="*/ 207550 w 3014910"/>
                <a:gd name="connsiteY17" fmla="*/ 156422 h 668866"/>
                <a:gd name="connsiteX18" fmla="*/ 220885 w 3014910"/>
                <a:gd name="connsiteY18" fmla="*/ 164042 h 668866"/>
                <a:gd name="connsiteX19" fmla="*/ 229775 w 3014910"/>
                <a:gd name="connsiteY19" fmla="*/ 193252 h 668866"/>
                <a:gd name="connsiteX20" fmla="*/ 533941 w 3014910"/>
                <a:gd name="connsiteY20" fmla="*/ 385022 h 668866"/>
                <a:gd name="connsiteX21" fmla="*/ 514891 w 3014910"/>
                <a:gd name="connsiteY21" fmla="*/ 395817 h 668866"/>
                <a:gd name="connsiteX22" fmla="*/ 503461 w 3014910"/>
                <a:gd name="connsiteY22" fmla="*/ 392642 h 668866"/>
                <a:gd name="connsiteX23" fmla="*/ 490761 w 3014910"/>
                <a:gd name="connsiteY23" fmla="*/ 384387 h 668866"/>
                <a:gd name="connsiteX24" fmla="*/ 485045 w 3014910"/>
                <a:gd name="connsiteY24" fmla="*/ 379307 h 668866"/>
                <a:gd name="connsiteX25" fmla="*/ 478061 w 3014910"/>
                <a:gd name="connsiteY25" fmla="*/ 376132 h 668866"/>
                <a:gd name="connsiteX26" fmla="*/ 389795 w 3014910"/>
                <a:gd name="connsiteY26" fmla="*/ 319617 h 668866"/>
                <a:gd name="connsiteX27" fmla="*/ 352330 w 3014910"/>
                <a:gd name="connsiteY27" fmla="*/ 294852 h 668866"/>
                <a:gd name="connsiteX28" fmla="*/ 346615 w 3014910"/>
                <a:gd name="connsiteY28" fmla="*/ 289772 h 668866"/>
                <a:gd name="connsiteX29" fmla="*/ 339630 w 3014910"/>
                <a:gd name="connsiteY29" fmla="*/ 286597 h 668866"/>
                <a:gd name="connsiteX30" fmla="*/ 326930 w 3014910"/>
                <a:gd name="connsiteY30" fmla="*/ 278342 h 668866"/>
                <a:gd name="connsiteX31" fmla="*/ 319945 w 3014910"/>
                <a:gd name="connsiteY31" fmla="*/ 247862 h 668866"/>
                <a:gd name="connsiteX32" fmla="*/ 350425 w 3014910"/>
                <a:gd name="connsiteY32" fmla="*/ 240877 h 668866"/>
                <a:gd name="connsiteX33" fmla="*/ 363125 w 3014910"/>
                <a:gd name="connsiteY33" fmla="*/ 249132 h 668866"/>
                <a:gd name="connsiteX34" fmla="*/ 368840 w 3014910"/>
                <a:gd name="connsiteY34" fmla="*/ 254212 h 668866"/>
                <a:gd name="connsiteX35" fmla="*/ 375825 w 3014910"/>
                <a:gd name="connsiteY35" fmla="*/ 257387 h 668866"/>
                <a:gd name="connsiteX36" fmla="*/ 413925 w 3014910"/>
                <a:gd name="connsiteY36" fmla="*/ 282152 h 668866"/>
                <a:gd name="connsiteX37" fmla="*/ 501555 w 3014910"/>
                <a:gd name="connsiteY37" fmla="*/ 338667 h 668866"/>
                <a:gd name="connsiteX38" fmla="*/ 507270 w 3014910"/>
                <a:gd name="connsiteY38" fmla="*/ 343747 h 668866"/>
                <a:gd name="connsiteX39" fmla="*/ 514255 w 3014910"/>
                <a:gd name="connsiteY39" fmla="*/ 346922 h 668866"/>
                <a:gd name="connsiteX40" fmla="*/ 526956 w 3014910"/>
                <a:gd name="connsiteY40" fmla="*/ 354542 h 668866"/>
                <a:gd name="connsiteX41" fmla="*/ 533941 w 3014910"/>
                <a:gd name="connsiteY41" fmla="*/ 385022 h 668866"/>
                <a:gd name="connsiteX42" fmla="*/ 853981 w 3014910"/>
                <a:gd name="connsiteY42" fmla="*/ 546312 h 668866"/>
                <a:gd name="connsiteX43" fmla="*/ 833025 w 3014910"/>
                <a:gd name="connsiteY43" fmla="*/ 560282 h 668866"/>
                <a:gd name="connsiteX44" fmla="*/ 824770 w 3014910"/>
                <a:gd name="connsiteY44" fmla="*/ 559012 h 668866"/>
                <a:gd name="connsiteX45" fmla="*/ 810800 w 3014910"/>
                <a:gd name="connsiteY45" fmla="*/ 553297 h 668866"/>
                <a:gd name="connsiteX46" fmla="*/ 804450 w 3014910"/>
                <a:gd name="connsiteY46" fmla="*/ 549487 h 668866"/>
                <a:gd name="connsiteX47" fmla="*/ 796831 w 3014910"/>
                <a:gd name="connsiteY47" fmla="*/ 547582 h 668866"/>
                <a:gd name="connsiteX48" fmla="*/ 659670 w 3014910"/>
                <a:gd name="connsiteY48" fmla="*/ 482812 h 668866"/>
                <a:gd name="connsiteX49" fmla="*/ 653320 w 3014910"/>
                <a:gd name="connsiteY49" fmla="*/ 478367 h 668866"/>
                <a:gd name="connsiteX50" fmla="*/ 645700 w 3014910"/>
                <a:gd name="connsiteY50" fmla="*/ 475827 h 668866"/>
                <a:gd name="connsiteX51" fmla="*/ 632366 w 3014910"/>
                <a:gd name="connsiteY51" fmla="*/ 468842 h 668866"/>
                <a:gd name="connsiteX52" fmla="*/ 623475 w 3014910"/>
                <a:gd name="connsiteY52" fmla="*/ 438997 h 668866"/>
                <a:gd name="connsiteX53" fmla="*/ 653320 w 3014910"/>
                <a:gd name="connsiteY53" fmla="*/ 430107 h 668866"/>
                <a:gd name="connsiteX54" fmla="*/ 666656 w 3014910"/>
                <a:gd name="connsiteY54" fmla="*/ 437092 h 668866"/>
                <a:gd name="connsiteX55" fmla="*/ 672370 w 3014910"/>
                <a:gd name="connsiteY55" fmla="*/ 441537 h 668866"/>
                <a:gd name="connsiteX56" fmla="*/ 679356 w 3014910"/>
                <a:gd name="connsiteY56" fmla="*/ 444077 h 668866"/>
                <a:gd name="connsiteX57" fmla="*/ 812706 w 3014910"/>
                <a:gd name="connsiteY57" fmla="*/ 506942 h 668866"/>
                <a:gd name="connsiteX58" fmla="*/ 819056 w 3014910"/>
                <a:gd name="connsiteY58" fmla="*/ 510752 h 668866"/>
                <a:gd name="connsiteX59" fmla="*/ 826675 w 3014910"/>
                <a:gd name="connsiteY59" fmla="*/ 512657 h 668866"/>
                <a:gd name="connsiteX60" fmla="*/ 840645 w 3014910"/>
                <a:gd name="connsiteY60" fmla="*/ 518372 h 668866"/>
                <a:gd name="connsiteX61" fmla="*/ 853981 w 3014910"/>
                <a:gd name="connsiteY61" fmla="*/ 546312 h 668866"/>
                <a:gd name="connsiteX62" fmla="*/ 1201961 w 3014910"/>
                <a:gd name="connsiteY62" fmla="*/ 632672 h 668866"/>
                <a:gd name="connsiteX63" fmla="*/ 1179736 w 3014910"/>
                <a:gd name="connsiteY63" fmla="*/ 651722 h 668866"/>
                <a:gd name="connsiteX64" fmla="*/ 1176561 w 3014910"/>
                <a:gd name="connsiteY64" fmla="*/ 651722 h 668866"/>
                <a:gd name="connsiteX65" fmla="*/ 1161320 w 3014910"/>
                <a:gd name="connsiteY65" fmla="*/ 649182 h 668866"/>
                <a:gd name="connsiteX66" fmla="*/ 1154336 w 3014910"/>
                <a:gd name="connsiteY66" fmla="*/ 646642 h 668866"/>
                <a:gd name="connsiteX67" fmla="*/ 1146716 w 3014910"/>
                <a:gd name="connsiteY67" fmla="*/ 646642 h 668866"/>
                <a:gd name="connsiteX68" fmla="*/ 998125 w 3014910"/>
                <a:gd name="connsiteY68" fmla="*/ 615527 h 668866"/>
                <a:gd name="connsiteX69" fmla="*/ 991141 w 3014910"/>
                <a:gd name="connsiteY69" fmla="*/ 612352 h 668866"/>
                <a:gd name="connsiteX70" fmla="*/ 983520 w 3014910"/>
                <a:gd name="connsiteY70" fmla="*/ 611717 h 668866"/>
                <a:gd name="connsiteX71" fmla="*/ 968916 w 3014910"/>
                <a:gd name="connsiteY71" fmla="*/ 607907 h 668866"/>
                <a:gd name="connsiteX72" fmla="*/ 953675 w 3014910"/>
                <a:gd name="connsiteY72" fmla="*/ 580602 h 668866"/>
                <a:gd name="connsiteX73" fmla="*/ 980981 w 3014910"/>
                <a:gd name="connsiteY73" fmla="*/ 565362 h 668866"/>
                <a:gd name="connsiteX74" fmla="*/ 994950 w 3014910"/>
                <a:gd name="connsiteY74" fmla="*/ 569172 h 668866"/>
                <a:gd name="connsiteX75" fmla="*/ 1001936 w 3014910"/>
                <a:gd name="connsiteY75" fmla="*/ 572347 h 668866"/>
                <a:gd name="connsiteX76" fmla="*/ 1009556 w 3014910"/>
                <a:gd name="connsiteY76" fmla="*/ 572982 h 668866"/>
                <a:gd name="connsiteX77" fmla="*/ 1153701 w 3014910"/>
                <a:gd name="connsiteY77" fmla="*/ 603462 h 668866"/>
                <a:gd name="connsiteX78" fmla="*/ 1160686 w 3014910"/>
                <a:gd name="connsiteY78" fmla="*/ 606002 h 668866"/>
                <a:gd name="connsiteX79" fmla="*/ 1168306 w 3014910"/>
                <a:gd name="connsiteY79" fmla="*/ 606002 h 668866"/>
                <a:gd name="connsiteX80" fmla="*/ 1182911 w 3014910"/>
                <a:gd name="connsiteY80" fmla="*/ 607907 h 668866"/>
                <a:gd name="connsiteX81" fmla="*/ 1201961 w 3014910"/>
                <a:gd name="connsiteY81" fmla="*/ 632672 h 668866"/>
                <a:gd name="connsiteX82" fmla="*/ 1539781 w 3014910"/>
                <a:gd name="connsiteY82" fmla="*/ 665057 h 668866"/>
                <a:gd name="connsiteX83" fmla="*/ 1524541 w 3014910"/>
                <a:gd name="connsiteY83" fmla="*/ 665692 h 668866"/>
                <a:gd name="connsiteX84" fmla="*/ 1516920 w 3014910"/>
                <a:gd name="connsiteY84" fmla="*/ 665057 h 668866"/>
                <a:gd name="connsiteX85" fmla="*/ 1509301 w 3014910"/>
                <a:gd name="connsiteY85" fmla="*/ 666962 h 668866"/>
                <a:gd name="connsiteX86" fmla="*/ 1425481 w 3014910"/>
                <a:gd name="connsiteY86" fmla="*/ 668867 h 668866"/>
                <a:gd name="connsiteX87" fmla="*/ 1424845 w 3014910"/>
                <a:gd name="connsiteY87" fmla="*/ 668867 h 668866"/>
                <a:gd name="connsiteX88" fmla="*/ 1358170 w 3014910"/>
                <a:gd name="connsiteY88" fmla="*/ 667597 h 668866"/>
                <a:gd name="connsiteX89" fmla="*/ 1350551 w 3014910"/>
                <a:gd name="connsiteY89" fmla="*/ 665692 h 668866"/>
                <a:gd name="connsiteX90" fmla="*/ 1342931 w 3014910"/>
                <a:gd name="connsiteY90" fmla="*/ 666962 h 668866"/>
                <a:gd name="connsiteX91" fmla="*/ 1327691 w 3014910"/>
                <a:gd name="connsiteY91" fmla="*/ 666327 h 668866"/>
                <a:gd name="connsiteX92" fmla="*/ 1306736 w 3014910"/>
                <a:gd name="connsiteY92" fmla="*/ 642832 h 668866"/>
                <a:gd name="connsiteX93" fmla="*/ 1330231 w 3014910"/>
                <a:gd name="connsiteY93" fmla="*/ 621877 h 668866"/>
                <a:gd name="connsiteX94" fmla="*/ 1344835 w 3014910"/>
                <a:gd name="connsiteY94" fmla="*/ 622512 h 668866"/>
                <a:gd name="connsiteX95" fmla="*/ 1352456 w 3014910"/>
                <a:gd name="connsiteY95" fmla="*/ 624417 h 668866"/>
                <a:gd name="connsiteX96" fmla="*/ 1360076 w 3014910"/>
                <a:gd name="connsiteY96" fmla="*/ 623147 h 668866"/>
                <a:gd name="connsiteX97" fmla="*/ 1426116 w 3014910"/>
                <a:gd name="connsiteY97" fmla="*/ 624417 h 668866"/>
                <a:gd name="connsiteX98" fmla="*/ 1508031 w 3014910"/>
                <a:gd name="connsiteY98" fmla="*/ 622512 h 668866"/>
                <a:gd name="connsiteX99" fmla="*/ 1515651 w 3014910"/>
                <a:gd name="connsiteY99" fmla="*/ 623147 h 668866"/>
                <a:gd name="connsiteX100" fmla="*/ 1523270 w 3014910"/>
                <a:gd name="connsiteY100" fmla="*/ 621242 h 668866"/>
                <a:gd name="connsiteX101" fmla="*/ 1537876 w 3014910"/>
                <a:gd name="connsiteY101" fmla="*/ 620607 h 668866"/>
                <a:gd name="connsiteX102" fmla="*/ 1561370 w 3014910"/>
                <a:gd name="connsiteY102" fmla="*/ 641562 h 668866"/>
                <a:gd name="connsiteX103" fmla="*/ 1539781 w 3014910"/>
                <a:gd name="connsiteY103" fmla="*/ 665057 h 668866"/>
                <a:gd name="connsiteX104" fmla="*/ 1897920 w 3014910"/>
                <a:gd name="connsiteY104" fmla="*/ 607907 h 668866"/>
                <a:gd name="connsiteX105" fmla="*/ 1883316 w 3014910"/>
                <a:gd name="connsiteY105" fmla="*/ 611717 h 668866"/>
                <a:gd name="connsiteX106" fmla="*/ 1875695 w 3014910"/>
                <a:gd name="connsiteY106" fmla="*/ 612352 h 668866"/>
                <a:gd name="connsiteX107" fmla="*/ 1868710 w 3014910"/>
                <a:gd name="connsiteY107" fmla="*/ 615527 h 668866"/>
                <a:gd name="connsiteX108" fmla="*/ 1720120 w 3014910"/>
                <a:gd name="connsiteY108" fmla="*/ 645372 h 668866"/>
                <a:gd name="connsiteX109" fmla="*/ 1712501 w 3014910"/>
                <a:gd name="connsiteY109" fmla="*/ 645372 h 668866"/>
                <a:gd name="connsiteX110" fmla="*/ 1705516 w 3014910"/>
                <a:gd name="connsiteY110" fmla="*/ 647912 h 668866"/>
                <a:gd name="connsiteX111" fmla="*/ 1690276 w 3014910"/>
                <a:gd name="connsiteY111" fmla="*/ 650452 h 668866"/>
                <a:gd name="connsiteX112" fmla="*/ 1687101 w 3014910"/>
                <a:gd name="connsiteY112" fmla="*/ 650452 h 668866"/>
                <a:gd name="connsiteX113" fmla="*/ 1664876 w 3014910"/>
                <a:gd name="connsiteY113" fmla="*/ 631402 h 668866"/>
                <a:gd name="connsiteX114" fmla="*/ 1683926 w 3014910"/>
                <a:gd name="connsiteY114" fmla="*/ 606002 h 668866"/>
                <a:gd name="connsiteX115" fmla="*/ 1698531 w 3014910"/>
                <a:gd name="connsiteY115" fmla="*/ 604097 h 668866"/>
                <a:gd name="connsiteX116" fmla="*/ 1706151 w 3014910"/>
                <a:gd name="connsiteY116" fmla="*/ 604097 h 668866"/>
                <a:gd name="connsiteX117" fmla="*/ 1713135 w 3014910"/>
                <a:gd name="connsiteY117" fmla="*/ 601557 h 668866"/>
                <a:gd name="connsiteX118" fmla="*/ 1858551 w 3014910"/>
                <a:gd name="connsiteY118" fmla="*/ 572347 h 668866"/>
                <a:gd name="connsiteX119" fmla="*/ 1866170 w 3014910"/>
                <a:gd name="connsiteY119" fmla="*/ 571712 h 668866"/>
                <a:gd name="connsiteX120" fmla="*/ 1873156 w 3014910"/>
                <a:gd name="connsiteY120" fmla="*/ 568537 h 668866"/>
                <a:gd name="connsiteX121" fmla="*/ 1887760 w 3014910"/>
                <a:gd name="connsiteY121" fmla="*/ 564727 h 668866"/>
                <a:gd name="connsiteX122" fmla="*/ 1915066 w 3014910"/>
                <a:gd name="connsiteY122" fmla="*/ 580602 h 668866"/>
                <a:gd name="connsiteX123" fmla="*/ 1897920 w 3014910"/>
                <a:gd name="connsiteY123" fmla="*/ 607907 h 668866"/>
                <a:gd name="connsiteX124" fmla="*/ 2242091 w 3014910"/>
                <a:gd name="connsiteY124" fmla="*/ 492337 h 668866"/>
                <a:gd name="connsiteX125" fmla="*/ 2228121 w 3014910"/>
                <a:gd name="connsiteY125" fmla="*/ 498052 h 668866"/>
                <a:gd name="connsiteX126" fmla="*/ 2220501 w 3014910"/>
                <a:gd name="connsiteY126" fmla="*/ 499957 h 668866"/>
                <a:gd name="connsiteX127" fmla="*/ 2214151 w 3014910"/>
                <a:gd name="connsiteY127" fmla="*/ 503767 h 668866"/>
                <a:gd name="connsiteX128" fmla="*/ 2072545 w 3014910"/>
                <a:gd name="connsiteY128" fmla="*/ 556472 h 668866"/>
                <a:gd name="connsiteX129" fmla="*/ 2064926 w 3014910"/>
                <a:gd name="connsiteY129" fmla="*/ 557742 h 668866"/>
                <a:gd name="connsiteX130" fmla="*/ 2057941 w 3014910"/>
                <a:gd name="connsiteY130" fmla="*/ 561552 h 668866"/>
                <a:gd name="connsiteX131" fmla="*/ 2043335 w 3014910"/>
                <a:gd name="connsiteY131" fmla="*/ 565997 h 668866"/>
                <a:gd name="connsiteX132" fmla="*/ 2036351 w 3014910"/>
                <a:gd name="connsiteY132" fmla="*/ 567267 h 668866"/>
                <a:gd name="connsiteX133" fmla="*/ 2015395 w 3014910"/>
                <a:gd name="connsiteY133" fmla="*/ 552027 h 668866"/>
                <a:gd name="connsiteX134" fmla="*/ 2029366 w 3014910"/>
                <a:gd name="connsiteY134" fmla="*/ 524087 h 668866"/>
                <a:gd name="connsiteX135" fmla="*/ 2043335 w 3014910"/>
                <a:gd name="connsiteY135" fmla="*/ 519642 h 668866"/>
                <a:gd name="connsiteX136" fmla="*/ 2050956 w 3014910"/>
                <a:gd name="connsiteY136" fmla="*/ 518372 h 668866"/>
                <a:gd name="connsiteX137" fmla="*/ 2057306 w 3014910"/>
                <a:gd name="connsiteY137" fmla="*/ 514562 h 668866"/>
                <a:gd name="connsiteX138" fmla="*/ 2196371 w 3014910"/>
                <a:gd name="connsiteY138" fmla="*/ 462492 h 668866"/>
                <a:gd name="connsiteX139" fmla="*/ 2203991 w 3014910"/>
                <a:gd name="connsiteY139" fmla="*/ 460587 h 668866"/>
                <a:gd name="connsiteX140" fmla="*/ 2210341 w 3014910"/>
                <a:gd name="connsiteY140" fmla="*/ 456777 h 668866"/>
                <a:gd name="connsiteX141" fmla="*/ 2224311 w 3014910"/>
                <a:gd name="connsiteY141" fmla="*/ 451062 h 668866"/>
                <a:gd name="connsiteX142" fmla="*/ 2253521 w 3014910"/>
                <a:gd name="connsiteY142" fmla="*/ 463127 h 668866"/>
                <a:gd name="connsiteX143" fmla="*/ 2242091 w 3014910"/>
                <a:gd name="connsiteY143" fmla="*/ 492337 h 668866"/>
                <a:gd name="connsiteX144" fmla="*/ 2566576 w 3014910"/>
                <a:gd name="connsiteY144" fmla="*/ 331047 h 668866"/>
                <a:gd name="connsiteX145" fmla="*/ 2553241 w 3014910"/>
                <a:gd name="connsiteY145" fmla="*/ 338667 h 668866"/>
                <a:gd name="connsiteX146" fmla="*/ 2546256 w 3014910"/>
                <a:gd name="connsiteY146" fmla="*/ 341207 h 668866"/>
                <a:gd name="connsiteX147" fmla="*/ 2540541 w 3014910"/>
                <a:gd name="connsiteY147" fmla="*/ 346287 h 668866"/>
                <a:gd name="connsiteX148" fmla="*/ 2407191 w 3014910"/>
                <a:gd name="connsiteY148" fmla="*/ 416772 h 668866"/>
                <a:gd name="connsiteX149" fmla="*/ 2399571 w 3014910"/>
                <a:gd name="connsiteY149" fmla="*/ 418677 h 668866"/>
                <a:gd name="connsiteX150" fmla="*/ 2393221 w 3014910"/>
                <a:gd name="connsiteY150" fmla="*/ 423122 h 668866"/>
                <a:gd name="connsiteX151" fmla="*/ 2379886 w 3014910"/>
                <a:gd name="connsiteY151" fmla="*/ 429472 h 668866"/>
                <a:gd name="connsiteX152" fmla="*/ 2370361 w 3014910"/>
                <a:gd name="connsiteY152" fmla="*/ 432012 h 668866"/>
                <a:gd name="connsiteX153" fmla="*/ 2350041 w 3014910"/>
                <a:gd name="connsiteY153" fmla="*/ 419312 h 668866"/>
                <a:gd name="connsiteX154" fmla="*/ 2360201 w 3014910"/>
                <a:gd name="connsiteY154" fmla="*/ 389467 h 668866"/>
                <a:gd name="connsiteX155" fmla="*/ 2373536 w 3014910"/>
                <a:gd name="connsiteY155" fmla="*/ 383117 h 668866"/>
                <a:gd name="connsiteX156" fmla="*/ 2380521 w 3014910"/>
                <a:gd name="connsiteY156" fmla="*/ 381212 h 668866"/>
                <a:gd name="connsiteX157" fmla="*/ 2386871 w 3014910"/>
                <a:gd name="connsiteY157" fmla="*/ 376767 h 668866"/>
                <a:gd name="connsiteX158" fmla="*/ 2518316 w 3014910"/>
                <a:gd name="connsiteY158" fmla="*/ 307552 h 668866"/>
                <a:gd name="connsiteX159" fmla="*/ 2525301 w 3014910"/>
                <a:gd name="connsiteY159" fmla="*/ 305012 h 668866"/>
                <a:gd name="connsiteX160" fmla="*/ 2531016 w 3014910"/>
                <a:gd name="connsiteY160" fmla="*/ 299932 h 668866"/>
                <a:gd name="connsiteX161" fmla="*/ 2543716 w 3014910"/>
                <a:gd name="connsiteY161" fmla="*/ 292312 h 668866"/>
                <a:gd name="connsiteX162" fmla="*/ 2574196 w 3014910"/>
                <a:gd name="connsiteY162" fmla="*/ 300567 h 668866"/>
                <a:gd name="connsiteX163" fmla="*/ 2566576 w 3014910"/>
                <a:gd name="connsiteY163" fmla="*/ 331047 h 668866"/>
                <a:gd name="connsiteX164" fmla="*/ 2872011 w 3014910"/>
                <a:gd name="connsiteY164" fmla="*/ 137372 h 668866"/>
                <a:gd name="connsiteX165" fmla="*/ 2859311 w 3014910"/>
                <a:gd name="connsiteY165" fmla="*/ 146262 h 668866"/>
                <a:gd name="connsiteX166" fmla="*/ 2852326 w 3014910"/>
                <a:gd name="connsiteY166" fmla="*/ 149437 h 668866"/>
                <a:gd name="connsiteX167" fmla="*/ 2846611 w 3014910"/>
                <a:gd name="connsiteY167" fmla="*/ 154517 h 668866"/>
                <a:gd name="connsiteX168" fmla="*/ 2720881 w 3014910"/>
                <a:gd name="connsiteY168" fmla="*/ 237702 h 668866"/>
                <a:gd name="connsiteX169" fmla="*/ 2713896 w 3014910"/>
                <a:gd name="connsiteY169" fmla="*/ 240877 h 668866"/>
                <a:gd name="connsiteX170" fmla="*/ 2708181 w 3014910"/>
                <a:gd name="connsiteY170" fmla="*/ 245957 h 668866"/>
                <a:gd name="connsiteX171" fmla="*/ 2695481 w 3014910"/>
                <a:gd name="connsiteY171" fmla="*/ 254212 h 668866"/>
                <a:gd name="connsiteX172" fmla="*/ 2683416 w 3014910"/>
                <a:gd name="connsiteY172" fmla="*/ 257387 h 668866"/>
                <a:gd name="connsiteX173" fmla="*/ 2664366 w 3014910"/>
                <a:gd name="connsiteY173" fmla="*/ 247227 h 668866"/>
                <a:gd name="connsiteX174" fmla="*/ 2671351 w 3014910"/>
                <a:gd name="connsiteY174" fmla="*/ 216747 h 668866"/>
                <a:gd name="connsiteX175" fmla="*/ 2684051 w 3014910"/>
                <a:gd name="connsiteY175" fmla="*/ 208492 h 668866"/>
                <a:gd name="connsiteX176" fmla="*/ 2691036 w 3014910"/>
                <a:gd name="connsiteY176" fmla="*/ 205317 h 668866"/>
                <a:gd name="connsiteX177" fmla="*/ 2696751 w 3014910"/>
                <a:gd name="connsiteY177" fmla="*/ 200237 h 668866"/>
                <a:gd name="connsiteX178" fmla="*/ 2821211 w 3014910"/>
                <a:gd name="connsiteY178" fmla="*/ 117687 h 668866"/>
                <a:gd name="connsiteX179" fmla="*/ 2828196 w 3014910"/>
                <a:gd name="connsiteY179" fmla="*/ 114512 h 668866"/>
                <a:gd name="connsiteX180" fmla="*/ 2833911 w 3014910"/>
                <a:gd name="connsiteY180" fmla="*/ 109432 h 668866"/>
                <a:gd name="connsiteX181" fmla="*/ 2845976 w 3014910"/>
                <a:gd name="connsiteY181" fmla="*/ 101177 h 668866"/>
                <a:gd name="connsiteX182" fmla="*/ 2877091 w 3014910"/>
                <a:gd name="connsiteY182" fmla="*/ 106892 h 668866"/>
                <a:gd name="connsiteX183" fmla="*/ 2872011 w 3014910"/>
                <a:gd name="connsiteY183" fmla="*/ 137372 h 668866"/>
                <a:gd name="connsiteX184" fmla="*/ 3005996 w 3014910"/>
                <a:gd name="connsiteY184" fmla="*/ 40217 h 668866"/>
                <a:gd name="connsiteX185" fmla="*/ 2993931 w 3014910"/>
                <a:gd name="connsiteY185" fmla="*/ 49107 h 668866"/>
                <a:gd name="connsiteX186" fmla="*/ 2980596 w 3014910"/>
                <a:gd name="connsiteY186" fmla="*/ 53552 h 668866"/>
                <a:gd name="connsiteX187" fmla="*/ 2962815 w 3014910"/>
                <a:gd name="connsiteY187" fmla="*/ 44662 h 668866"/>
                <a:gd name="connsiteX188" fmla="*/ 2967261 w 3014910"/>
                <a:gd name="connsiteY188" fmla="*/ 13547 h 668866"/>
                <a:gd name="connsiteX189" fmla="*/ 2979326 w 3014910"/>
                <a:gd name="connsiteY189" fmla="*/ 4657 h 668866"/>
                <a:gd name="connsiteX190" fmla="*/ 3010440 w 3014910"/>
                <a:gd name="connsiteY190" fmla="*/ 9102 h 668866"/>
                <a:gd name="connsiteX191" fmla="*/ 3005996 w 3014910"/>
                <a:gd name="connsiteY191" fmla="*/ 40217 h 668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3014910" h="668866">
                  <a:moveTo>
                    <a:pt x="229775" y="193252"/>
                  </a:moveTo>
                  <a:cubicBezTo>
                    <a:pt x="225965" y="200237"/>
                    <a:pt x="218345" y="204682"/>
                    <a:pt x="210725" y="204682"/>
                  </a:cubicBezTo>
                  <a:cubicBezTo>
                    <a:pt x="206915" y="204682"/>
                    <a:pt x="203105" y="204047"/>
                    <a:pt x="199930" y="201507"/>
                  </a:cubicBezTo>
                  <a:cubicBezTo>
                    <a:pt x="195485" y="198967"/>
                    <a:pt x="191040" y="196427"/>
                    <a:pt x="187230" y="194522"/>
                  </a:cubicBezTo>
                  <a:cubicBezTo>
                    <a:pt x="184690" y="193252"/>
                    <a:pt x="182785" y="191982"/>
                    <a:pt x="181515" y="190077"/>
                  </a:cubicBezTo>
                  <a:cubicBezTo>
                    <a:pt x="178975" y="189442"/>
                    <a:pt x="176435" y="188807"/>
                    <a:pt x="174530" y="187537"/>
                  </a:cubicBezTo>
                  <a:cubicBezTo>
                    <a:pt x="128175" y="162137"/>
                    <a:pt x="84995" y="141817"/>
                    <a:pt x="41815" y="124037"/>
                  </a:cubicBezTo>
                  <a:cubicBezTo>
                    <a:pt x="39275" y="122767"/>
                    <a:pt x="37370" y="121497"/>
                    <a:pt x="35465" y="120227"/>
                  </a:cubicBezTo>
                  <a:cubicBezTo>
                    <a:pt x="32925" y="120227"/>
                    <a:pt x="30385" y="119592"/>
                    <a:pt x="28480" y="118957"/>
                  </a:cubicBezTo>
                  <a:cubicBezTo>
                    <a:pt x="24035" y="117052"/>
                    <a:pt x="19590" y="115147"/>
                    <a:pt x="14510" y="113877"/>
                  </a:cubicBezTo>
                  <a:cubicBezTo>
                    <a:pt x="3080" y="109432"/>
                    <a:pt x="-2635" y="96732"/>
                    <a:pt x="1175" y="85302"/>
                  </a:cubicBezTo>
                  <a:cubicBezTo>
                    <a:pt x="5620" y="73872"/>
                    <a:pt x="18320" y="68157"/>
                    <a:pt x="29750" y="71967"/>
                  </a:cubicBezTo>
                  <a:cubicBezTo>
                    <a:pt x="34830" y="73872"/>
                    <a:pt x="39275" y="75777"/>
                    <a:pt x="43720" y="77682"/>
                  </a:cubicBezTo>
                  <a:cubicBezTo>
                    <a:pt x="46260" y="78952"/>
                    <a:pt x="48165" y="80222"/>
                    <a:pt x="50070" y="81492"/>
                  </a:cubicBezTo>
                  <a:cubicBezTo>
                    <a:pt x="52610" y="81492"/>
                    <a:pt x="55150" y="82127"/>
                    <a:pt x="57690" y="83397"/>
                  </a:cubicBezTo>
                  <a:cubicBezTo>
                    <a:pt x="102140" y="101177"/>
                    <a:pt x="147225" y="122767"/>
                    <a:pt x="194850" y="148802"/>
                  </a:cubicBezTo>
                  <a:cubicBezTo>
                    <a:pt x="197390" y="150072"/>
                    <a:pt x="199295" y="151977"/>
                    <a:pt x="200565" y="153882"/>
                  </a:cubicBezTo>
                  <a:cubicBezTo>
                    <a:pt x="203105" y="154517"/>
                    <a:pt x="205645" y="155152"/>
                    <a:pt x="207550" y="156422"/>
                  </a:cubicBezTo>
                  <a:cubicBezTo>
                    <a:pt x="211995" y="158962"/>
                    <a:pt x="216440" y="161502"/>
                    <a:pt x="220885" y="164042"/>
                  </a:cubicBezTo>
                  <a:cubicBezTo>
                    <a:pt x="232315" y="169122"/>
                    <a:pt x="236125" y="182457"/>
                    <a:pt x="229775" y="193252"/>
                  </a:cubicBezTo>
                  <a:close/>
                  <a:moveTo>
                    <a:pt x="533941" y="385022"/>
                  </a:moveTo>
                  <a:cubicBezTo>
                    <a:pt x="529495" y="392007"/>
                    <a:pt x="522511" y="395817"/>
                    <a:pt x="514891" y="395817"/>
                  </a:cubicBezTo>
                  <a:cubicBezTo>
                    <a:pt x="511080" y="395817"/>
                    <a:pt x="506636" y="394547"/>
                    <a:pt x="503461" y="392642"/>
                  </a:cubicBezTo>
                  <a:cubicBezTo>
                    <a:pt x="499015" y="390102"/>
                    <a:pt x="495205" y="387562"/>
                    <a:pt x="490761" y="384387"/>
                  </a:cubicBezTo>
                  <a:cubicBezTo>
                    <a:pt x="488220" y="383117"/>
                    <a:pt x="486315" y="381212"/>
                    <a:pt x="485045" y="379307"/>
                  </a:cubicBezTo>
                  <a:cubicBezTo>
                    <a:pt x="482505" y="378672"/>
                    <a:pt x="479965" y="378037"/>
                    <a:pt x="478061" y="376132"/>
                  </a:cubicBezTo>
                  <a:cubicBezTo>
                    <a:pt x="448215" y="357082"/>
                    <a:pt x="418370" y="338032"/>
                    <a:pt x="389795" y="319617"/>
                  </a:cubicBezTo>
                  <a:cubicBezTo>
                    <a:pt x="377095" y="311362"/>
                    <a:pt x="364395" y="303107"/>
                    <a:pt x="352330" y="294852"/>
                  </a:cubicBezTo>
                  <a:cubicBezTo>
                    <a:pt x="350425" y="293582"/>
                    <a:pt x="348520" y="291677"/>
                    <a:pt x="346615" y="289772"/>
                  </a:cubicBezTo>
                  <a:cubicBezTo>
                    <a:pt x="344075" y="289137"/>
                    <a:pt x="341536" y="288502"/>
                    <a:pt x="339630" y="286597"/>
                  </a:cubicBezTo>
                  <a:lnTo>
                    <a:pt x="326930" y="278342"/>
                  </a:lnTo>
                  <a:cubicBezTo>
                    <a:pt x="316770" y="271992"/>
                    <a:pt x="313595" y="258022"/>
                    <a:pt x="319945" y="247862"/>
                  </a:cubicBezTo>
                  <a:cubicBezTo>
                    <a:pt x="326295" y="237702"/>
                    <a:pt x="340265" y="234527"/>
                    <a:pt x="350425" y="240877"/>
                  </a:cubicBezTo>
                  <a:lnTo>
                    <a:pt x="363125" y="249132"/>
                  </a:lnTo>
                  <a:cubicBezTo>
                    <a:pt x="365030" y="250402"/>
                    <a:pt x="366936" y="252307"/>
                    <a:pt x="368840" y="254212"/>
                  </a:cubicBezTo>
                  <a:cubicBezTo>
                    <a:pt x="371380" y="254847"/>
                    <a:pt x="373920" y="255482"/>
                    <a:pt x="375825" y="257387"/>
                  </a:cubicBezTo>
                  <a:cubicBezTo>
                    <a:pt x="388525" y="265642"/>
                    <a:pt x="401225" y="273897"/>
                    <a:pt x="413925" y="282152"/>
                  </a:cubicBezTo>
                  <a:cubicBezTo>
                    <a:pt x="442500" y="300567"/>
                    <a:pt x="471711" y="319617"/>
                    <a:pt x="501555" y="338667"/>
                  </a:cubicBezTo>
                  <a:cubicBezTo>
                    <a:pt x="503461" y="339937"/>
                    <a:pt x="505365" y="341842"/>
                    <a:pt x="507270" y="343747"/>
                  </a:cubicBezTo>
                  <a:cubicBezTo>
                    <a:pt x="509811" y="344382"/>
                    <a:pt x="512350" y="345017"/>
                    <a:pt x="514255" y="346922"/>
                  </a:cubicBezTo>
                  <a:cubicBezTo>
                    <a:pt x="518700" y="349462"/>
                    <a:pt x="522511" y="352002"/>
                    <a:pt x="526956" y="354542"/>
                  </a:cubicBezTo>
                  <a:cubicBezTo>
                    <a:pt x="537116" y="360892"/>
                    <a:pt x="540291" y="374862"/>
                    <a:pt x="533941" y="385022"/>
                  </a:cubicBezTo>
                  <a:close/>
                  <a:moveTo>
                    <a:pt x="853981" y="546312"/>
                  </a:moveTo>
                  <a:cubicBezTo>
                    <a:pt x="850806" y="555202"/>
                    <a:pt x="841916" y="560282"/>
                    <a:pt x="833025" y="560282"/>
                  </a:cubicBezTo>
                  <a:cubicBezTo>
                    <a:pt x="830486" y="560282"/>
                    <a:pt x="827311" y="559647"/>
                    <a:pt x="824770" y="559012"/>
                  </a:cubicBezTo>
                  <a:cubicBezTo>
                    <a:pt x="820325" y="557107"/>
                    <a:pt x="815245" y="555202"/>
                    <a:pt x="810800" y="553297"/>
                  </a:cubicBezTo>
                  <a:cubicBezTo>
                    <a:pt x="808261" y="552027"/>
                    <a:pt x="806356" y="550757"/>
                    <a:pt x="804450" y="549487"/>
                  </a:cubicBezTo>
                  <a:cubicBezTo>
                    <a:pt x="801911" y="549487"/>
                    <a:pt x="799370" y="548852"/>
                    <a:pt x="796831" y="547582"/>
                  </a:cubicBezTo>
                  <a:cubicBezTo>
                    <a:pt x="751111" y="528532"/>
                    <a:pt x="706025" y="507577"/>
                    <a:pt x="659670" y="482812"/>
                  </a:cubicBezTo>
                  <a:cubicBezTo>
                    <a:pt x="657131" y="481542"/>
                    <a:pt x="655225" y="480272"/>
                    <a:pt x="653320" y="478367"/>
                  </a:cubicBezTo>
                  <a:cubicBezTo>
                    <a:pt x="650781" y="477732"/>
                    <a:pt x="648241" y="477097"/>
                    <a:pt x="645700" y="475827"/>
                  </a:cubicBezTo>
                  <a:cubicBezTo>
                    <a:pt x="641256" y="473287"/>
                    <a:pt x="636811" y="470747"/>
                    <a:pt x="632366" y="468842"/>
                  </a:cubicBezTo>
                  <a:cubicBezTo>
                    <a:pt x="621570" y="463127"/>
                    <a:pt x="617761" y="449792"/>
                    <a:pt x="623475" y="438997"/>
                  </a:cubicBezTo>
                  <a:cubicBezTo>
                    <a:pt x="629191" y="428202"/>
                    <a:pt x="643161" y="424392"/>
                    <a:pt x="653320" y="430107"/>
                  </a:cubicBezTo>
                  <a:cubicBezTo>
                    <a:pt x="657766" y="432647"/>
                    <a:pt x="662211" y="434552"/>
                    <a:pt x="666656" y="437092"/>
                  </a:cubicBezTo>
                  <a:cubicBezTo>
                    <a:pt x="669195" y="438362"/>
                    <a:pt x="671100" y="439632"/>
                    <a:pt x="672370" y="441537"/>
                  </a:cubicBezTo>
                  <a:cubicBezTo>
                    <a:pt x="674911" y="442172"/>
                    <a:pt x="677450" y="442807"/>
                    <a:pt x="679356" y="444077"/>
                  </a:cubicBezTo>
                  <a:cubicBezTo>
                    <a:pt x="725075" y="468207"/>
                    <a:pt x="768256" y="488527"/>
                    <a:pt x="812706" y="506942"/>
                  </a:cubicBezTo>
                  <a:cubicBezTo>
                    <a:pt x="815245" y="508212"/>
                    <a:pt x="817150" y="509482"/>
                    <a:pt x="819056" y="510752"/>
                  </a:cubicBezTo>
                  <a:cubicBezTo>
                    <a:pt x="821595" y="510752"/>
                    <a:pt x="824136" y="511387"/>
                    <a:pt x="826675" y="512657"/>
                  </a:cubicBezTo>
                  <a:cubicBezTo>
                    <a:pt x="831120" y="514562"/>
                    <a:pt x="835566" y="516467"/>
                    <a:pt x="840645" y="518372"/>
                  </a:cubicBezTo>
                  <a:cubicBezTo>
                    <a:pt x="852711" y="522182"/>
                    <a:pt x="858425" y="534882"/>
                    <a:pt x="853981" y="546312"/>
                  </a:cubicBezTo>
                  <a:close/>
                  <a:moveTo>
                    <a:pt x="1201961" y="632672"/>
                  </a:moveTo>
                  <a:cubicBezTo>
                    <a:pt x="1200056" y="643467"/>
                    <a:pt x="1191166" y="651722"/>
                    <a:pt x="1179736" y="651722"/>
                  </a:cubicBezTo>
                  <a:cubicBezTo>
                    <a:pt x="1178466" y="651722"/>
                    <a:pt x="1177831" y="651722"/>
                    <a:pt x="1176561" y="651722"/>
                  </a:cubicBezTo>
                  <a:cubicBezTo>
                    <a:pt x="1171481" y="651087"/>
                    <a:pt x="1166401" y="650452"/>
                    <a:pt x="1161320" y="649182"/>
                  </a:cubicBezTo>
                  <a:cubicBezTo>
                    <a:pt x="1158781" y="648547"/>
                    <a:pt x="1156241" y="647912"/>
                    <a:pt x="1154336" y="646642"/>
                  </a:cubicBezTo>
                  <a:cubicBezTo>
                    <a:pt x="1151795" y="647277"/>
                    <a:pt x="1149256" y="647277"/>
                    <a:pt x="1146716" y="646642"/>
                  </a:cubicBezTo>
                  <a:cubicBezTo>
                    <a:pt x="1096551" y="638387"/>
                    <a:pt x="1046386" y="628227"/>
                    <a:pt x="998125" y="615527"/>
                  </a:cubicBezTo>
                  <a:cubicBezTo>
                    <a:pt x="995586" y="614892"/>
                    <a:pt x="993045" y="613622"/>
                    <a:pt x="991141" y="612352"/>
                  </a:cubicBezTo>
                  <a:cubicBezTo>
                    <a:pt x="988600" y="612352"/>
                    <a:pt x="986061" y="612352"/>
                    <a:pt x="983520" y="611717"/>
                  </a:cubicBezTo>
                  <a:cubicBezTo>
                    <a:pt x="978441" y="610447"/>
                    <a:pt x="973995" y="609177"/>
                    <a:pt x="968916" y="607907"/>
                  </a:cubicBezTo>
                  <a:cubicBezTo>
                    <a:pt x="956850" y="604732"/>
                    <a:pt x="950500" y="592032"/>
                    <a:pt x="953675" y="580602"/>
                  </a:cubicBezTo>
                  <a:cubicBezTo>
                    <a:pt x="956850" y="569172"/>
                    <a:pt x="969550" y="562187"/>
                    <a:pt x="980981" y="565362"/>
                  </a:cubicBezTo>
                  <a:cubicBezTo>
                    <a:pt x="985425" y="566632"/>
                    <a:pt x="990506" y="567902"/>
                    <a:pt x="994950" y="569172"/>
                  </a:cubicBezTo>
                  <a:cubicBezTo>
                    <a:pt x="997491" y="569807"/>
                    <a:pt x="1000031" y="571077"/>
                    <a:pt x="1001936" y="572347"/>
                  </a:cubicBezTo>
                  <a:cubicBezTo>
                    <a:pt x="1004475" y="572347"/>
                    <a:pt x="1007016" y="572347"/>
                    <a:pt x="1009556" y="572982"/>
                  </a:cubicBezTo>
                  <a:cubicBezTo>
                    <a:pt x="1055911" y="585047"/>
                    <a:pt x="1104806" y="595207"/>
                    <a:pt x="1153701" y="603462"/>
                  </a:cubicBezTo>
                  <a:cubicBezTo>
                    <a:pt x="1156241" y="604097"/>
                    <a:pt x="1158781" y="604732"/>
                    <a:pt x="1160686" y="606002"/>
                  </a:cubicBezTo>
                  <a:cubicBezTo>
                    <a:pt x="1163226" y="605367"/>
                    <a:pt x="1165766" y="605367"/>
                    <a:pt x="1168306" y="606002"/>
                  </a:cubicBezTo>
                  <a:cubicBezTo>
                    <a:pt x="1173386" y="606637"/>
                    <a:pt x="1177831" y="607272"/>
                    <a:pt x="1182911" y="607907"/>
                  </a:cubicBezTo>
                  <a:cubicBezTo>
                    <a:pt x="1194976" y="609177"/>
                    <a:pt x="1203231" y="620607"/>
                    <a:pt x="1201961" y="632672"/>
                  </a:cubicBezTo>
                  <a:close/>
                  <a:moveTo>
                    <a:pt x="1539781" y="665057"/>
                  </a:moveTo>
                  <a:cubicBezTo>
                    <a:pt x="1534701" y="665057"/>
                    <a:pt x="1529620" y="665692"/>
                    <a:pt x="1524541" y="665692"/>
                  </a:cubicBezTo>
                  <a:cubicBezTo>
                    <a:pt x="1522001" y="665692"/>
                    <a:pt x="1519460" y="665692"/>
                    <a:pt x="1516920" y="665057"/>
                  </a:cubicBezTo>
                  <a:cubicBezTo>
                    <a:pt x="1514381" y="666327"/>
                    <a:pt x="1511841" y="666327"/>
                    <a:pt x="1509301" y="666962"/>
                  </a:cubicBezTo>
                  <a:cubicBezTo>
                    <a:pt x="1481360" y="668232"/>
                    <a:pt x="1452785" y="668867"/>
                    <a:pt x="1425481" y="668867"/>
                  </a:cubicBezTo>
                  <a:lnTo>
                    <a:pt x="1424845" y="668867"/>
                  </a:lnTo>
                  <a:cubicBezTo>
                    <a:pt x="1402620" y="668867"/>
                    <a:pt x="1379760" y="668232"/>
                    <a:pt x="1358170" y="667597"/>
                  </a:cubicBezTo>
                  <a:cubicBezTo>
                    <a:pt x="1355631" y="667597"/>
                    <a:pt x="1353091" y="666962"/>
                    <a:pt x="1350551" y="665692"/>
                  </a:cubicBezTo>
                  <a:cubicBezTo>
                    <a:pt x="1348010" y="666327"/>
                    <a:pt x="1345470" y="666962"/>
                    <a:pt x="1342931" y="666962"/>
                  </a:cubicBezTo>
                  <a:cubicBezTo>
                    <a:pt x="1337851" y="666962"/>
                    <a:pt x="1332770" y="666327"/>
                    <a:pt x="1327691" y="666327"/>
                  </a:cubicBezTo>
                  <a:cubicBezTo>
                    <a:pt x="1315626" y="665692"/>
                    <a:pt x="1306101" y="654897"/>
                    <a:pt x="1306736" y="642832"/>
                  </a:cubicBezTo>
                  <a:cubicBezTo>
                    <a:pt x="1307370" y="630767"/>
                    <a:pt x="1318166" y="621242"/>
                    <a:pt x="1330231" y="621877"/>
                  </a:cubicBezTo>
                  <a:cubicBezTo>
                    <a:pt x="1335310" y="621877"/>
                    <a:pt x="1339756" y="622512"/>
                    <a:pt x="1344835" y="622512"/>
                  </a:cubicBezTo>
                  <a:cubicBezTo>
                    <a:pt x="1347376" y="622512"/>
                    <a:pt x="1349916" y="623147"/>
                    <a:pt x="1352456" y="624417"/>
                  </a:cubicBezTo>
                  <a:cubicBezTo>
                    <a:pt x="1354995" y="623782"/>
                    <a:pt x="1357535" y="623147"/>
                    <a:pt x="1360076" y="623147"/>
                  </a:cubicBezTo>
                  <a:cubicBezTo>
                    <a:pt x="1381666" y="623782"/>
                    <a:pt x="1403891" y="624417"/>
                    <a:pt x="1426116" y="624417"/>
                  </a:cubicBezTo>
                  <a:cubicBezTo>
                    <a:pt x="1452785" y="624417"/>
                    <a:pt x="1480726" y="623782"/>
                    <a:pt x="1508031" y="622512"/>
                  </a:cubicBezTo>
                  <a:cubicBezTo>
                    <a:pt x="1510570" y="622512"/>
                    <a:pt x="1513110" y="622512"/>
                    <a:pt x="1515651" y="623147"/>
                  </a:cubicBezTo>
                  <a:cubicBezTo>
                    <a:pt x="1518191" y="622512"/>
                    <a:pt x="1520095" y="621877"/>
                    <a:pt x="1523270" y="621242"/>
                  </a:cubicBezTo>
                  <a:cubicBezTo>
                    <a:pt x="1528351" y="621242"/>
                    <a:pt x="1533431" y="620607"/>
                    <a:pt x="1537876" y="620607"/>
                  </a:cubicBezTo>
                  <a:cubicBezTo>
                    <a:pt x="1549941" y="619972"/>
                    <a:pt x="1560735" y="628862"/>
                    <a:pt x="1561370" y="641562"/>
                  </a:cubicBezTo>
                  <a:cubicBezTo>
                    <a:pt x="1561370" y="654262"/>
                    <a:pt x="1551845" y="664422"/>
                    <a:pt x="1539781" y="665057"/>
                  </a:cubicBezTo>
                  <a:close/>
                  <a:moveTo>
                    <a:pt x="1897920" y="607907"/>
                  </a:moveTo>
                  <a:cubicBezTo>
                    <a:pt x="1892841" y="609177"/>
                    <a:pt x="1888395" y="610447"/>
                    <a:pt x="1883316" y="611717"/>
                  </a:cubicBezTo>
                  <a:cubicBezTo>
                    <a:pt x="1880776" y="612352"/>
                    <a:pt x="1878235" y="612352"/>
                    <a:pt x="1875695" y="612352"/>
                  </a:cubicBezTo>
                  <a:cubicBezTo>
                    <a:pt x="1873791" y="613622"/>
                    <a:pt x="1871251" y="614892"/>
                    <a:pt x="1868710" y="615527"/>
                  </a:cubicBezTo>
                  <a:cubicBezTo>
                    <a:pt x="1819181" y="627592"/>
                    <a:pt x="1769016" y="637117"/>
                    <a:pt x="1720120" y="645372"/>
                  </a:cubicBezTo>
                  <a:cubicBezTo>
                    <a:pt x="1717581" y="646007"/>
                    <a:pt x="1715041" y="646007"/>
                    <a:pt x="1712501" y="645372"/>
                  </a:cubicBezTo>
                  <a:cubicBezTo>
                    <a:pt x="1710595" y="646642"/>
                    <a:pt x="1708056" y="647277"/>
                    <a:pt x="1705516" y="647912"/>
                  </a:cubicBezTo>
                  <a:cubicBezTo>
                    <a:pt x="1700435" y="648547"/>
                    <a:pt x="1695356" y="649182"/>
                    <a:pt x="1690276" y="650452"/>
                  </a:cubicBezTo>
                  <a:cubicBezTo>
                    <a:pt x="1689006" y="650452"/>
                    <a:pt x="1688370" y="650452"/>
                    <a:pt x="1687101" y="650452"/>
                  </a:cubicBezTo>
                  <a:cubicBezTo>
                    <a:pt x="1676306" y="650452"/>
                    <a:pt x="1666781" y="642197"/>
                    <a:pt x="1664876" y="631402"/>
                  </a:cubicBezTo>
                  <a:cubicBezTo>
                    <a:pt x="1662970" y="619337"/>
                    <a:pt x="1671226" y="607907"/>
                    <a:pt x="1683926" y="606002"/>
                  </a:cubicBezTo>
                  <a:cubicBezTo>
                    <a:pt x="1689006" y="605367"/>
                    <a:pt x="1693451" y="604732"/>
                    <a:pt x="1698531" y="604097"/>
                  </a:cubicBezTo>
                  <a:cubicBezTo>
                    <a:pt x="1701070" y="603462"/>
                    <a:pt x="1703610" y="603462"/>
                    <a:pt x="1706151" y="604097"/>
                  </a:cubicBezTo>
                  <a:cubicBezTo>
                    <a:pt x="1708056" y="602827"/>
                    <a:pt x="1710595" y="602192"/>
                    <a:pt x="1713135" y="601557"/>
                  </a:cubicBezTo>
                  <a:cubicBezTo>
                    <a:pt x="1760760" y="593937"/>
                    <a:pt x="1809656" y="583777"/>
                    <a:pt x="1858551" y="572347"/>
                  </a:cubicBezTo>
                  <a:cubicBezTo>
                    <a:pt x="1861091" y="571712"/>
                    <a:pt x="1863631" y="571712"/>
                    <a:pt x="1866170" y="571712"/>
                  </a:cubicBezTo>
                  <a:cubicBezTo>
                    <a:pt x="1868076" y="570442"/>
                    <a:pt x="1870616" y="569172"/>
                    <a:pt x="1873156" y="568537"/>
                  </a:cubicBezTo>
                  <a:cubicBezTo>
                    <a:pt x="1878235" y="567267"/>
                    <a:pt x="1882681" y="565997"/>
                    <a:pt x="1887760" y="564727"/>
                  </a:cubicBezTo>
                  <a:cubicBezTo>
                    <a:pt x="1899826" y="561552"/>
                    <a:pt x="1911891" y="569172"/>
                    <a:pt x="1915066" y="580602"/>
                  </a:cubicBezTo>
                  <a:cubicBezTo>
                    <a:pt x="1918241" y="592032"/>
                    <a:pt x="1909985" y="605367"/>
                    <a:pt x="1897920" y="607907"/>
                  </a:cubicBezTo>
                  <a:close/>
                  <a:moveTo>
                    <a:pt x="2242091" y="492337"/>
                  </a:moveTo>
                  <a:cubicBezTo>
                    <a:pt x="2237646" y="494242"/>
                    <a:pt x="2232566" y="496147"/>
                    <a:pt x="2228121" y="498052"/>
                  </a:cubicBezTo>
                  <a:cubicBezTo>
                    <a:pt x="2225581" y="499322"/>
                    <a:pt x="2223041" y="499322"/>
                    <a:pt x="2220501" y="499957"/>
                  </a:cubicBezTo>
                  <a:cubicBezTo>
                    <a:pt x="2218596" y="501862"/>
                    <a:pt x="2216691" y="503132"/>
                    <a:pt x="2214151" y="503767"/>
                  </a:cubicBezTo>
                  <a:cubicBezTo>
                    <a:pt x="2167161" y="522817"/>
                    <a:pt x="2119536" y="540597"/>
                    <a:pt x="2072545" y="556472"/>
                  </a:cubicBezTo>
                  <a:cubicBezTo>
                    <a:pt x="2070006" y="557107"/>
                    <a:pt x="2067466" y="557742"/>
                    <a:pt x="2064926" y="557742"/>
                  </a:cubicBezTo>
                  <a:cubicBezTo>
                    <a:pt x="2063020" y="559012"/>
                    <a:pt x="2060481" y="560282"/>
                    <a:pt x="2057941" y="561552"/>
                  </a:cubicBezTo>
                  <a:cubicBezTo>
                    <a:pt x="2052860" y="563457"/>
                    <a:pt x="2048416" y="564727"/>
                    <a:pt x="2043335" y="565997"/>
                  </a:cubicBezTo>
                  <a:cubicBezTo>
                    <a:pt x="2040795" y="566632"/>
                    <a:pt x="2038891" y="567267"/>
                    <a:pt x="2036351" y="567267"/>
                  </a:cubicBezTo>
                  <a:cubicBezTo>
                    <a:pt x="2026826" y="567267"/>
                    <a:pt x="2018570" y="561552"/>
                    <a:pt x="2015395" y="552027"/>
                  </a:cubicBezTo>
                  <a:cubicBezTo>
                    <a:pt x="2011585" y="540597"/>
                    <a:pt x="2017935" y="527897"/>
                    <a:pt x="2029366" y="524087"/>
                  </a:cubicBezTo>
                  <a:cubicBezTo>
                    <a:pt x="2033810" y="522817"/>
                    <a:pt x="2038891" y="520912"/>
                    <a:pt x="2043335" y="519642"/>
                  </a:cubicBezTo>
                  <a:cubicBezTo>
                    <a:pt x="2045876" y="519007"/>
                    <a:pt x="2048416" y="518372"/>
                    <a:pt x="2050956" y="518372"/>
                  </a:cubicBezTo>
                  <a:cubicBezTo>
                    <a:pt x="2052860" y="517102"/>
                    <a:pt x="2055401" y="515832"/>
                    <a:pt x="2057306" y="514562"/>
                  </a:cubicBezTo>
                  <a:cubicBezTo>
                    <a:pt x="2103026" y="498687"/>
                    <a:pt x="2150016" y="481542"/>
                    <a:pt x="2196371" y="462492"/>
                  </a:cubicBezTo>
                  <a:cubicBezTo>
                    <a:pt x="2198911" y="461222"/>
                    <a:pt x="2201451" y="461222"/>
                    <a:pt x="2203991" y="460587"/>
                  </a:cubicBezTo>
                  <a:cubicBezTo>
                    <a:pt x="2205896" y="458682"/>
                    <a:pt x="2207801" y="457412"/>
                    <a:pt x="2210341" y="456777"/>
                  </a:cubicBezTo>
                  <a:cubicBezTo>
                    <a:pt x="2214786" y="454872"/>
                    <a:pt x="2219231" y="452967"/>
                    <a:pt x="2224311" y="451062"/>
                  </a:cubicBezTo>
                  <a:cubicBezTo>
                    <a:pt x="2235741" y="446617"/>
                    <a:pt x="2248441" y="451697"/>
                    <a:pt x="2253521" y="463127"/>
                  </a:cubicBezTo>
                  <a:cubicBezTo>
                    <a:pt x="2258601" y="474557"/>
                    <a:pt x="2252886" y="487257"/>
                    <a:pt x="2242091" y="492337"/>
                  </a:cubicBezTo>
                  <a:close/>
                  <a:moveTo>
                    <a:pt x="2566576" y="331047"/>
                  </a:moveTo>
                  <a:cubicBezTo>
                    <a:pt x="2562131" y="333587"/>
                    <a:pt x="2557686" y="336127"/>
                    <a:pt x="2553241" y="338667"/>
                  </a:cubicBezTo>
                  <a:cubicBezTo>
                    <a:pt x="2550701" y="339937"/>
                    <a:pt x="2548796" y="340572"/>
                    <a:pt x="2546256" y="341207"/>
                  </a:cubicBezTo>
                  <a:cubicBezTo>
                    <a:pt x="2544351" y="343112"/>
                    <a:pt x="2542446" y="345017"/>
                    <a:pt x="2540541" y="346287"/>
                  </a:cubicBezTo>
                  <a:cubicBezTo>
                    <a:pt x="2496091" y="371052"/>
                    <a:pt x="2451006" y="394547"/>
                    <a:pt x="2407191" y="416772"/>
                  </a:cubicBezTo>
                  <a:cubicBezTo>
                    <a:pt x="2404651" y="418042"/>
                    <a:pt x="2402111" y="418677"/>
                    <a:pt x="2399571" y="418677"/>
                  </a:cubicBezTo>
                  <a:cubicBezTo>
                    <a:pt x="2397666" y="420582"/>
                    <a:pt x="2395761" y="421852"/>
                    <a:pt x="2393221" y="423122"/>
                  </a:cubicBezTo>
                  <a:lnTo>
                    <a:pt x="2379886" y="429472"/>
                  </a:lnTo>
                  <a:cubicBezTo>
                    <a:pt x="2376711" y="430742"/>
                    <a:pt x="2373536" y="432012"/>
                    <a:pt x="2370361" y="432012"/>
                  </a:cubicBezTo>
                  <a:cubicBezTo>
                    <a:pt x="2362106" y="432012"/>
                    <a:pt x="2354486" y="427567"/>
                    <a:pt x="2350041" y="419312"/>
                  </a:cubicBezTo>
                  <a:cubicBezTo>
                    <a:pt x="2344961" y="408517"/>
                    <a:pt x="2349406" y="395182"/>
                    <a:pt x="2360201" y="389467"/>
                  </a:cubicBezTo>
                  <a:lnTo>
                    <a:pt x="2373536" y="383117"/>
                  </a:lnTo>
                  <a:cubicBezTo>
                    <a:pt x="2376076" y="381847"/>
                    <a:pt x="2378616" y="381212"/>
                    <a:pt x="2380521" y="381212"/>
                  </a:cubicBezTo>
                  <a:cubicBezTo>
                    <a:pt x="2382426" y="379307"/>
                    <a:pt x="2384331" y="378037"/>
                    <a:pt x="2386871" y="376767"/>
                  </a:cubicBezTo>
                  <a:cubicBezTo>
                    <a:pt x="2430686" y="355177"/>
                    <a:pt x="2474501" y="331682"/>
                    <a:pt x="2518316" y="307552"/>
                  </a:cubicBezTo>
                  <a:cubicBezTo>
                    <a:pt x="2520856" y="306282"/>
                    <a:pt x="2522761" y="305647"/>
                    <a:pt x="2525301" y="305012"/>
                  </a:cubicBezTo>
                  <a:cubicBezTo>
                    <a:pt x="2527206" y="303107"/>
                    <a:pt x="2529111" y="301202"/>
                    <a:pt x="2531016" y="299932"/>
                  </a:cubicBezTo>
                  <a:cubicBezTo>
                    <a:pt x="2535461" y="297392"/>
                    <a:pt x="2539906" y="294852"/>
                    <a:pt x="2543716" y="292312"/>
                  </a:cubicBezTo>
                  <a:cubicBezTo>
                    <a:pt x="2554511" y="285962"/>
                    <a:pt x="2567846" y="289772"/>
                    <a:pt x="2574196" y="300567"/>
                  </a:cubicBezTo>
                  <a:cubicBezTo>
                    <a:pt x="2581181" y="311362"/>
                    <a:pt x="2577371" y="325332"/>
                    <a:pt x="2566576" y="331047"/>
                  </a:cubicBezTo>
                  <a:close/>
                  <a:moveTo>
                    <a:pt x="2872011" y="137372"/>
                  </a:moveTo>
                  <a:lnTo>
                    <a:pt x="2859311" y="146262"/>
                  </a:lnTo>
                  <a:cubicBezTo>
                    <a:pt x="2857406" y="147532"/>
                    <a:pt x="2854866" y="148802"/>
                    <a:pt x="2852326" y="149437"/>
                  </a:cubicBezTo>
                  <a:cubicBezTo>
                    <a:pt x="2851056" y="151342"/>
                    <a:pt x="2849151" y="153247"/>
                    <a:pt x="2846611" y="154517"/>
                  </a:cubicBezTo>
                  <a:cubicBezTo>
                    <a:pt x="2804701" y="183092"/>
                    <a:pt x="2762791" y="211032"/>
                    <a:pt x="2720881" y="237702"/>
                  </a:cubicBezTo>
                  <a:cubicBezTo>
                    <a:pt x="2718341" y="238972"/>
                    <a:pt x="2716436" y="240242"/>
                    <a:pt x="2713896" y="240877"/>
                  </a:cubicBezTo>
                  <a:cubicBezTo>
                    <a:pt x="2712626" y="242782"/>
                    <a:pt x="2710721" y="244687"/>
                    <a:pt x="2708181" y="245957"/>
                  </a:cubicBezTo>
                  <a:lnTo>
                    <a:pt x="2695481" y="254212"/>
                  </a:lnTo>
                  <a:cubicBezTo>
                    <a:pt x="2691671" y="256752"/>
                    <a:pt x="2687861" y="257387"/>
                    <a:pt x="2683416" y="257387"/>
                  </a:cubicBezTo>
                  <a:cubicBezTo>
                    <a:pt x="2675796" y="257387"/>
                    <a:pt x="2668811" y="253577"/>
                    <a:pt x="2664366" y="247227"/>
                  </a:cubicBezTo>
                  <a:cubicBezTo>
                    <a:pt x="2658016" y="237067"/>
                    <a:pt x="2661191" y="223097"/>
                    <a:pt x="2671351" y="216747"/>
                  </a:cubicBezTo>
                  <a:lnTo>
                    <a:pt x="2684051" y="208492"/>
                  </a:lnTo>
                  <a:cubicBezTo>
                    <a:pt x="2685956" y="207222"/>
                    <a:pt x="2688496" y="205952"/>
                    <a:pt x="2691036" y="205317"/>
                  </a:cubicBezTo>
                  <a:cubicBezTo>
                    <a:pt x="2692306" y="203412"/>
                    <a:pt x="2694211" y="201507"/>
                    <a:pt x="2696751" y="200237"/>
                  </a:cubicBezTo>
                  <a:cubicBezTo>
                    <a:pt x="2738026" y="174202"/>
                    <a:pt x="2779936" y="146262"/>
                    <a:pt x="2821211" y="117687"/>
                  </a:cubicBezTo>
                  <a:cubicBezTo>
                    <a:pt x="2823116" y="116417"/>
                    <a:pt x="2825656" y="115147"/>
                    <a:pt x="2828196" y="114512"/>
                  </a:cubicBezTo>
                  <a:cubicBezTo>
                    <a:pt x="2829466" y="112607"/>
                    <a:pt x="2831371" y="110702"/>
                    <a:pt x="2833911" y="109432"/>
                  </a:cubicBezTo>
                  <a:lnTo>
                    <a:pt x="2845976" y="101177"/>
                  </a:lnTo>
                  <a:cubicBezTo>
                    <a:pt x="2856136" y="94192"/>
                    <a:pt x="2870106" y="96732"/>
                    <a:pt x="2877091" y="106892"/>
                  </a:cubicBezTo>
                  <a:cubicBezTo>
                    <a:pt x="2884711" y="116417"/>
                    <a:pt x="2882171" y="130387"/>
                    <a:pt x="2872011" y="137372"/>
                  </a:cubicBezTo>
                  <a:close/>
                  <a:moveTo>
                    <a:pt x="3005996" y="40217"/>
                  </a:moveTo>
                  <a:lnTo>
                    <a:pt x="2993931" y="49107"/>
                  </a:lnTo>
                  <a:cubicBezTo>
                    <a:pt x="2990121" y="52282"/>
                    <a:pt x="2985040" y="53552"/>
                    <a:pt x="2980596" y="53552"/>
                  </a:cubicBezTo>
                  <a:cubicBezTo>
                    <a:pt x="2973611" y="53552"/>
                    <a:pt x="2967261" y="50377"/>
                    <a:pt x="2962815" y="44662"/>
                  </a:cubicBezTo>
                  <a:cubicBezTo>
                    <a:pt x="2955196" y="35137"/>
                    <a:pt x="2957736" y="21167"/>
                    <a:pt x="2967261" y="13547"/>
                  </a:cubicBezTo>
                  <a:lnTo>
                    <a:pt x="2979326" y="4657"/>
                  </a:lnTo>
                  <a:cubicBezTo>
                    <a:pt x="2988851" y="-2963"/>
                    <a:pt x="3002821" y="-1058"/>
                    <a:pt x="3010440" y="9102"/>
                  </a:cubicBezTo>
                  <a:cubicBezTo>
                    <a:pt x="3018061" y="18627"/>
                    <a:pt x="3015521" y="32597"/>
                    <a:pt x="3005996" y="40217"/>
                  </a:cubicBezTo>
                  <a:close/>
                </a:path>
              </a:pathLst>
            </a:custGeom>
            <a:grpFill/>
            <a:ln w="6350"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378084DD-5082-8167-FD56-A960E3BFAE00}"/>
                </a:ext>
              </a:extLst>
            </p:cNvPr>
            <p:cNvSpPr/>
            <p:nvPr/>
          </p:nvSpPr>
          <p:spPr>
            <a:xfrm>
              <a:off x="1965831" y="4287601"/>
              <a:ext cx="249813" cy="86278"/>
            </a:xfrm>
            <a:custGeom>
              <a:avLst/>
              <a:gdLst>
                <a:gd name="connsiteX0" fmla="*/ 223014 w 249813"/>
                <a:gd name="connsiteY0" fmla="*/ 554 h 86278"/>
                <a:gd name="connsiteX1" fmla="*/ 208409 w 249813"/>
                <a:gd name="connsiteY1" fmla="*/ 4364 h 86278"/>
                <a:gd name="connsiteX2" fmla="*/ 201424 w 249813"/>
                <a:gd name="connsiteY2" fmla="*/ 7539 h 86278"/>
                <a:gd name="connsiteX3" fmla="*/ 193804 w 249813"/>
                <a:gd name="connsiteY3" fmla="*/ 8174 h 86278"/>
                <a:gd name="connsiteX4" fmla="*/ 48389 w 249813"/>
                <a:gd name="connsiteY4" fmla="*/ 37384 h 86278"/>
                <a:gd name="connsiteX5" fmla="*/ 41404 w 249813"/>
                <a:gd name="connsiteY5" fmla="*/ 39924 h 86278"/>
                <a:gd name="connsiteX6" fmla="*/ 33784 w 249813"/>
                <a:gd name="connsiteY6" fmla="*/ 39924 h 86278"/>
                <a:gd name="connsiteX7" fmla="*/ 19179 w 249813"/>
                <a:gd name="connsiteY7" fmla="*/ 41829 h 86278"/>
                <a:gd name="connsiteX8" fmla="*/ 129 w 249813"/>
                <a:gd name="connsiteY8" fmla="*/ 67229 h 86278"/>
                <a:gd name="connsiteX9" fmla="*/ 22354 w 249813"/>
                <a:gd name="connsiteY9" fmla="*/ 86279 h 86278"/>
                <a:gd name="connsiteX10" fmla="*/ 25529 w 249813"/>
                <a:gd name="connsiteY10" fmla="*/ 86279 h 86278"/>
                <a:gd name="connsiteX11" fmla="*/ 40769 w 249813"/>
                <a:gd name="connsiteY11" fmla="*/ 83739 h 86278"/>
                <a:gd name="connsiteX12" fmla="*/ 47754 w 249813"/>
                <a:gd name="connsiteY12" fmla="*/ 81199 h 86278"/>
                <a:gd name="connsiteX13" fmla="*/ 55374 w 249813"/>
                <a:gd name="connsiteY13" fmla="*/ 81199 h 86278"/>
                <a:gd name="connsiteX14" fmla="*/ 203964 w 249813"/>
                <a:gd name="connsiteY14" fmla="*/ 51354 h 86278"/>
                <a:gd name="connsiteX15" fmla="*/ 210949 w 249813"/>
                <a:gd name="connsiteY15" fmla="*/ 48179 h 86278"/>
                <a:gd name="connsiteX16" fmla="*/ 218569 w 249813"/>
                <a:gd name="connsiteY16" fmla="*/ 47544 h 86278"/>
                <a:gd name="connsiteX17" fmla="*/ 233174 w 249813"/>
                <a:gd name="connsiteY17" fmla="*/ 43734 h 86278"/>
                <a:gd name="connsiteX18" fmla="*/ 249049 w 249813"/>
                <a:gd name="connsiteY18" fmla="*/ 16429 h 86278"/>
                <a:gd name="connsiteX19" fmla="*/ 223014 w 249813"/>
                <a:gd name="connsiteY19" fmla="*/ 554 h 8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813" h="86278">
                  <a:moveTo>
                    <a:pt x="223014" y="554"/>
                  </a:moveTo>
                  <a:cubicBezTo>
                    <a:pt x="217934" y="1824"/>
                    <a:pt x="213489" y="3094"/>
                    <a:pt x="208409" y="4364"/>
                  </a:cubicBezTo>
                  <a:cubicBezTo>
                    <a:pt x="205869" y="4999"/>
                    <a:pt x="203329" y="6269"/>
                    <a:pt x="201424" y="7539"/>
                  </a:cubicBezTo>
                  <a:cubicBezTo>
                    <a:pt x="198884" y="7539"/>
                    <a:pt x="196344" y="7539"/>
                    <a:pt x="193804" y="8174"/>
                  </a:cubicBezTo>
                  <a:cubicBezTo>
                    <a:pt x="145544" y="19604"/>
                    <a:pt x="96649" y="29129"/>
                    <a:pt x="48389" y="37384"/>
                  </a:cubicBezTo>
                  <a:cubicBezTo>
                    <a:pt x="45849" y="38019"/>
                    <a:pt x="43309" y="38654"/>
                    <a:pt x="41404" y="39924"/>
                  </a:cubicBezTo>
                  <a:cubicBezTo>
                    <a:pt x="38864" y="39289"/>
                    <a:pt x="36324" y="39289"/>
                    <a:pt x="33784" y="39924"/>
                  </a:cubicBezTo>
                  <a:cubicBezTo>
                    <a:pt x="28704" y="40559"/>
                    <a:pt x="24259" y="41194"/>
                    <a:pt x="19179" y="41829"/>
                  </a:cubicBezTo>
                  <a:cubicBezTo>
                    <a:pt x="7114" y="43734"/>
                    <a:pt x="-1141" y="55164"/>
                    <a:pt x="129" y="67229"/>
                  </a:cubicBezTo>
                  <a:cubicBezTo>
                    <a:pt x="2034" y="78024"/>
                    <a:pt x="10924" y="86279"/>
                    <a:pt x="22354" y="86279"/>
                  </a:cubicBezTo>
                  <a:cubicBezTo>
                    <a:pt x="23624" y="86279"/>
                    <a:pt x="24259" y="86279"/>
                    <a:pt x="25529" y="86279"/>
                  </a:cubicBezTo>
                  <a:cubicBezTo>
                    <a:pt x="30609" y="85644"/>
                    <a:pt x="35689" y="85009"/>
                    <a:pt x="40769" y="83739"/>
                  </a:cubicBezTo>
                  <a:cubicBezTo>
                    <a:pt x="43309" y="83104"/>
                    <a:pt x="45849" y="82469"/>
                    <a:pt x="47754" y="81199"/>
                  </a:cubicBezTo>
                  <a:cubicBezTo>
                    <a:pt x="50294" y="81834"/>
                    <a:pt x="52834" y="81834"/>
                    <a:pt x="55374" y="81199"/>
                  </a:cubicBezTo>
                  <a:cubicBezTo>
                    <a:pt x="104269" y="73579"/>
                    <a:pt x="154434" y="63419"/>
                    <a:pt x="203964" y="51354"/>
                  </a:cubicBezTo>
                  <a:cubicBezTo>
                    <a:pt x="206504" y="50719"/>
                    <a:pt x="209044" y="49449"/>
                    <a:pt x="210949" y="48179"/>
                  </a:cubicBezTo>
                  <a:cubicBezTo>
                    <a:pt x="213489" y="48179"/>
                    <a:pt x="216029" y="48179"/>
                    <a:pt x="218569" y="47544"/>
                  </a:cubicBezTo>
                  <a:cubicBezTo>
                    <a:pt x="223649" y="46274"/>
                    <a:pt x="228094" y="45004"/>
                    <a:pt x="233174" y="43734"/>
                  </a:cubicBezTo>
                  <a:cubicBezTo>
                    <a:pt x="245239" y="40559"/>
                    <a:pt x="252224" y="28494"/>
                    <a:pt x="249049" y="16429"/>
                  </a:cubicBezTo>
                  <a:cubicBezTo>
                    <a:pt x="245874" y="4364"/>
                    <a:pt x="235079" y="-1986"/>
                    <a:pt x="223014" y="554"/>
                  </a:cubicBezTo>
                  <a:close/>
                </a:path>
              </a:pathLst>
            </a:custGeom>
            <a:grpFill/>
            <a:ln w="6350"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880FEB4F-5096-727E-AEEF-D21C2C2E61CB}"/>
                </a:ext>
              </a:extLst>
            </p:cNvPr>
            <p:cNvSpPr/>
            <p:nvPr/>
          </p:nvSpPr>
          <p:spPr>
            <a:xfrm>
              <a:off x="2650021" y="4013293"/>
              <a:ext cx="230244" cy="142781"/>
            </a:xfrm>
            <a:custGeom>
              <a:avLst/>
              <a:gdLst>
                <a:gd name="connsiteX0" fmla="*/ 196049 w 230244"/>
                <a:gd name="connsiteY0" fmla="*/ 3081 h 142781"/>
                <a:gd name="connsiteX1" fmla="*/ 183349 w 230244"/>
                <a:gd name="connsiteY1" fmla="*/ 10701 h 142781"/>
                <a:gd name="connsiteX2" fmla="*/ 177633 w 230244"/>
                <a:gd name="connsiteY2" fmla="*/ 15781 h 142781"/>
                <a:gd name="connsiteX3" fmla="*/ 170649 w 230244"/>
                <a:gd name="connsiteY3" fmla="*/ 18322 h 142781"/>
                <a:gd name="connsiteX4" fmla="*/ 39204 w 230244"/>
                <a:gd name="connsiteY4" fmla="*/ 87536 h 142781"/>
                <a:gd name="connsiteX5" fmla="*/ 32854 w 230244"/>
                <a:gd name="connsiteY5" fmla="*/ 91981 h 142781"/>
                <a:gd name="connsiteX6" fmla="*/ 25868 w 230244"/>
                <a:gd name="connsiteY6" fmla="*/ 93886 h 142781"/>
                <a:gd name="connsiteX7" fmla="*/ 12533 w 230244"/>
                <a:gd name="connsiteY7" fmla="*/ 100236 h 142781"/>
                <a:gd name="connsiteX8" fmla="*/ 2374 w 230244"/>
                <a:gd name="connsiteY8" fmla="*/ 130081 h 142781"/>
                <a:gd name="connsiteX9" fmla="*/ 22693 w 230244"/>
                <a:gd name="connsiteY9" fmla="*/ 142781 h 142781"/>
                <a:gd name="connsiteX10" fmla="*/ 32218 w 230244"/>
                <a:gd name="connsiteY10" fmla="*/ 140241 h 142781"/>
                <a:gd name="connsiteX11" fmla="*/ 45554 w 230244"/>
                <a:gd name="connsiteY11" fmla="*/ 133891 h 142781"/>
                <a:gd name="connsiteX12" fmla="*/ 51904 w 230244"/>
                <a:gd name="connsiteY12" fmla="*/ 129447 h 142781"/>
                <a:gd name="connsiteX13" fmla="*/ 59524 w 230244"/>
                <a:gd name="connsiteY13" fmla="*/ 127541 h 142781"/>
                <a:gd name="connsiteX14" fmla="*/ 192874 w 230244"/>
                <a:gd name="connsiteY14" fmla="*/ 57056 h 142781"/>
                <a:gd name="connsiteX15" fmla="*/ 198589 w 230244"/>
                <a:gd name="connsiteY15" fmla="*/ 51976 h 142781"/>
                <a:gd name="connsiteX16" fmla="*/ 205574 w 230244"/>
                <a:gd name="connsiteY16" fmla="*/ 49436 h 142781"/>
                <a:gd name="connsiteX17" fmla="*/ 218908 w 230244"/>
                <a:gd name="connsiteY17" fmla="*/ 41816 h 142781"/>
                <a:gd name="connsiteX18" fmla="*/ 227164 w 230244"/>
                <a:gd name="connsiteY18" fmla="*/ 11336 h 142781"/>
                <a:gd name="connsiteX19" fmla="*/ 196049 w 230244"/>
                <a:gd name="connsiteY19" fmla="*/ 3081 h 142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0244" h="142781">
                  <a:moveTo>
                    <a:pt x="196049" y="3081"/>
                  </a:moveTo>
                  <a:cubicBezTo>
                    <a:pt x="191604" y="5622"/>
                    <a:pt x="187158" y="8161"/>
                    <a:pt x="183349" y="10701"/>
                  </a:cubicBezTo>
                  <a:cubicBezTo>
                    <a:pt x="180808" y="11972"/>
                    <a:pt x="178904" y="13876"/>
                    <a:pt x="177633" y="15781"/>
                  </a:cubicBezTo>
                  <a:cubicBezTo>
                    <a:pt x="175093" y="16416"/>
                    <a:pt x="172554" y="17051"/>
                    <a:pt x="170649" y="18322"/>
                  </a:cubicBezTo>
                  <a:cubicBezTo>
                    <a:pt x="126833" y="42451"/>
                    <a:pt x="82383" y="65947"/>
                    <a:pt x="39204" y="87536"/>
                  </a:cubicBezTo>
                  <a:cubicBezTo>
                    <a:pt x="36664" y="88806"/>
                    <a:pt x="34758" y="90076"/>
                    <a:pt x="32854" y="91981"/>
                  </a:cubicBezTo>
                  <a:cubicBezTo>
                    <a:pt x="30314" y="91981"/>
                    <a:pt x="27774" y="93251"/>
                    <a:pt x="25868" y="93886"/>
                  </a:cubicBezTo>
                  <a:lnTo>
                    <a:pt x="12533" y="100236"/>
                  </a:lnTo>
                  <a:cubicBezTo>
                    <a:pt x="1739" y="105316"/>
                    <a:pt x="-3342" y="118651"/>
                    <a:pt x="2374" y="130081"/>
                  </a:cubicBezTo>
                  <a:cubicBezTo>
                    <a:pt x="6183" y="137701"/>
                    <a:pt x="14439" y="142781"/>
                    <a:pt x="22693" y="142781"/>
                  </a:cubicBezTo>
                  <a:cubicBezTo>
                    <a:pt x="25868" y="142781"/>
                    <a:pt x="29043" y="142147"/>
                    <a:pt x="32218" y="140241"/>
                  </a:cubicBezTo>
                  <a:lnTo>
                    <a:pt x="45554" y="133891"/>
                  </a:lnTo>
                  <a:cubicBezTo>
                    <a:pt x="48093" y="132622"/>
                    <a:pt x="49999" y="131351"/>
                    <a:pt x="51904" y="129447"/>
                  </a:cubicBezTo>
                  <a:cubicBezTo>
                    <a:pt x="54443" y="129447"/>
                    <a:pt x="56983" y="128176"/>
                    <a:pt x="59524" y="127541"/>
                  </a:cubicBezTo>
                  <a:cubicBezTo>
                    <a:pt x="103974" y="105316"/>
                    <a:pt x="148424" y="81822"/>
                    <a:pt x="192874" y="57056"/>
                  </a:cubicBezTo>
                  <a:cubicBezTo>
                    <a:pt x="195414" y="55786"/>
                    <a:pt x="197318" y="53881"/>
                    <a:pt x="198589" y="51976"/>
                  </a:cubicBezTo>
                  <a:cubicBezTo>
                    <a:pt x="201129" y="51341"/>
                    <a:pt x="203668" y="50706"/>
                    <a:pt x="205574" y="49436"/>
                  </a:cubicBezTo>
                  <a:cubicBezTo>
                    <a:pt x="210018" y="46897"/>
                    <a:pt x="214464" y="44356"/>
                    <a:pt x="218908" y="41816"/>
                  </a:cubicBezTo>
                  <a:cubicBezTo>
                    <a:pt x="229704" y="35466"/>
                    <a:pt x="233514" y="22131"/>
                    <a:pt x="227164" y="11336"/>
                  </a:cubicBezTo>
                  <a:cubicBezTo>
                    <a:pt x="220814" y="541"/>
                    <a:pt x="206843" y="-3269"/>
                    <a:pt x="196049" y="3081"/>
                  </a:cubicBezTo>
                  <a:close/>
                </a:path>
              </a:pathLst>
            </a:custGeom>
            <a:grpFill/>
            <a:ln w="6350"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787E603E-411B-ACC3-192E-9BAB0A2B4A88}"/>
                </a:ext>
              </a:extLst>
            </p:cNvPr>
            <p:cNvSpPr/>
            <p:nvPr/>
          </p:nvSpPr>
          <p:spPr>
            <a:xfrm>
              <a:off x="2316642" y="4172891"/>
              <a:ext cx="241466" cy="117803"/>
            </a:xfrm>
            <a:custGeom>
              <a:avLst/>
              <a:gdLst>
                <a:gd name="connsiteX0" fmla="*/ 210023 w 241466"/>
                <a:gd name="connsiteY0" fmla="*/ 1599 h 117803"/>
                <a:gd name="connsiteX1" fmla="*/ 196053 w 241466"/>
                <a:gd name="connsiteY1" fmla="*/ 7313 h 117803"/>
                <a:gd name="connsiteX2" fmla="*/ 189703 w 241466"/>
                <a:gd name="connsiteY2" fmla="*/ 11124 h 117803"/>
                <a:gd name="connsiteX3" fmla="*/ 182083 w 241466"/>
                <a:gd name="connsiteY3" fmla="*/ 13029 h 117803"/>
                <a:gd name="connsiteX4" fmla="*/ 43018 w 241466"/>
                <a:gd name="connsiteY4" fmla="*/ 65099 h 117803"/>
                <a:gd name="connsiteX5" fmla="*/ 36668 w 241466"/>
                <a:gd name="connsiteY5" fmla="*/ 68909 h 117803"/>
                <a:gd name="connsiteX6" fmla="*/ 29048 w 241466"/>
                <a:gd name="connsiteY6" fmla="*/ 70179 h 117803"/>
                <a:gd name="connsiteX7" fmla="*/ 15078 w 241466"/>
                <a:gd name="connsiteY7" fmla="*/ 74624 h 117803"/>
                <a:gd name="connsiteX8" fmla="*/ 1108 w 241466"/>
                <a:gd name="connsiteY8" fmla="*/ 102563 h 117803"/>
                <a:gd name="connsiteX9" fmla="*/ 22063 w 241466"/>
                <a:gd name="connsiteY9" fmla="*/ 117804 h 117803"/>
                <a:gd name="connsiteX10" fmla="*/ 29048 w 241466"/>
                <a:gd name="connsiteY10" fmla="*/ 116534 h 117803"/>
                <a:gd name="connsiteX11" fmla="*/ 43653 w 241466"/>
                <a:gd name="connsiteY11" fmla="*/ 112088 h 117803"/>
                <a:gd name="connsiteX12" fmla="*/ 50638 w 241466"/>
                <a:gd name="connsiteY12" fmla="*/ 108279 h 117803"/>
                <a:gd name="connsiteX13" fmla="*/ 58258 w 241466"/>
                <a:gd name="connsiteY13" fmla="*/ 107009 h 117803"/>
                <a:gd name="connsiteX14" fmla="*/ 199863 w 241466"/>
                <a:gd name="connsiteY14" fmla="*/ 54304 h 117803"/>
                <a:gd name="connsiteX15" fmla="*/ 206213 w 241466"/>
                <a:gd name="connsiteY15" fmla="*/ 50493 h 117803"/>
                <a:gd name="connsiteX16" fmla="*/ 213833 w 241466"/>
                <a:gd name="connsiteY16" fmla="*/ 48588 h 117803"/>
                <a:gd name="connsiteX17" fmla="*/ 227803 w 241466"/>
                <a:gd name="connsiteY17" fmla="*/ 42874 h 117803"/>
                <a:gd name="connsiteX18" fmla="*/ 239868 w 241466"/>
                <a:gd name="connsiteY18" fmla="*/ 13663 h 117803"/>
                <a:gd name="connsiteX19" fmla="*/ 210023 w 241466"/>
                <a:gd name="connsiteY19" fmla="*/ 1599 h 11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1466" h="117803">
                  <a:moveTo>
                    <a:pt x="210023" y="1599"/>
                  </a:moveTo>
                  <a:cubicBezTo>
                    <a:pt x="205578" y="3504"/>
                    <a:pt x="201133" y="5409"/>
                    <a:pt x="196053" y="7313"/>
                  </a:cubicBezTo>
                  <a:cubicBezTo>
                    <a:pt x="193513" y="8584"/>
                    <a:pt x="191608" y="9854"/>
                    <a:pt x="189703" y="11124"/>
                  </a:cubicBezTo>
                  <a:cubicBezTo>
                    <a:pt x="187163" y="11124"/>
                    <a:pt x="184623" y="11759"/>
                    <a:pt x="182083" y="13029"/>
                  </a:cubicBezTo>
                  <a:cubicBezTo>
                    <a:pt x="135728" y="32079"/>
                    <a:pt x="88738" y="49224"/>
                    <a:pt x="43018" y="65099"/>
                  </a:cubicBezTo>
                  <a:cubicBezTo>
                    <a:pt x="40478" y="65734"/>
                    <a:pt x="38573" y="67004"/>
                    <a:pt x="36668" y="68909"/>
                  </a:cubicBezTo>
                  <a:cubicBezTo>
                    <a:pt x="34128" y="68909"/>
                    <a:pt x="31588" y="68909"/>
                    <a:pt x="29048" y="70179"/>
                  </a:cubicBezTo>
                  <a:cubicBezTo>
                    <a:pt x="24603" y="71449"/>
                    <a:pt x="19523" y="73354"/>
                    <a:pt x="15078" y="74624"/>
                  </a:cubicBezTo>
                  <a:cubicBezTo>
                    <a:pt x="3648" y="78434"/>
                    <a:pt x="-2702" y="91134"/>
                    <a:pt x="1108" y="102563"/>
                  </a:cubicBezTo>
                  <a:cubicBezTo>
                    <a:pt x="4283" y="112088"/>
                    <a:pt x="13173" y="117804"/>
                    <a:pt x="22063" y="117804"/>
                  </a:cubicBezTo>
                  <a:cubicBezTo>
                    <a:pt x="24603" y="117804"/>
                    <a:pt x="26508" y="117168"/>
                    <a:pt x="29048" y="116534"/>
                  </a:cubicBezTo>
                  <a:cubicBezTo>
                    <a:pt x="34128" y="115263"/>
                    <a:pt x="38573" y="113359"/>
                    <a:pt x="43653" y="112088"/>
                  </a:cubicBezTo>
                  <a:cubicBezTo>
                    <a:pt x="46193" y="111454"/>
                    <a:pt x="48733" y="110184"/>
                    <a:pt x="50638" y="108279"/>
                  </a:cubicBezTo>
                  <a:cubicBezTo>
                    <a:pt x="53178" y="108279"/>
                    <a:pt x="55718" y="107643"/>
                    <a:pt x="58258" y="107009"/>
                  </a:cubicBezTo>
                  <a:cubicBezTo>
                    <a:pt x="105248" y="91134"/>
                    <a:pt x="152873" y="73354"/>
                    <a:pt x="199863" y="54304"/>
                  </a:cubicBezTo>
                  <a:cubicBezTo>
                    <a:pt x="202403" y="53034"/>
                    <a:pt x="204308" y="51763"/>
                    <a:pt x="206213" y="50493"/>
                  </a:cubicBezTo>
                  <a:cubicBezTo>
                    <a:pt x="208753" y="50493"/>
                    <a:pt x="211293" y="49859"/>
                    <a:pt x="213833" y="48588"/>
                  </a:cubicBezTo>
                  <a:cubicBezTo>
                    <a:pt x="218278" y="46684"/>
                    <a:pt x="223358" y="44779"/>
                    <a:pt x="227803" y="42874"/>
                  </a:cubicBezTo>
                  <a:cubicBezTo>
                    <a:pt x="239233" y="38429"/>
                    <a:pt x="244313" y="25093"/>
                    <a:pt x="239868" y="13663"/>
                  </a:cubicBezTo>
                  <a:cubicBezTo>
                    <a:pt x="234153" y="2234"/>
                    <a:pt x="220818" y="-2846"/>
                    <a:pt x="210023" y="1599"/>
                  </a:cubicBezTo>
                  <a:close/>
                </a:path>
              </a:pathLst>
            </a:custGeom>
            <a:grpFill/>
            <a:ln w="635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39E394FC-842D-4237-15A3-768EE26F8912}"/>
                </a:ext>
              </a:extLst>
            </p:cNvPr>
            <p:cNvSpPr/>
            <p:nvPr/>
          </p:nvSpPr>
          <p:spPr>
            <a:xfrm>
              <a:off x="3260064" y="3723428"/>
              <a:ext cx="56565" cy="53551"/>
            </a:xfrm>
            <a:custGeom>
              <a:avLst/>
              <a:gdLst>
                <a:gd name="connsiteX0" fmla="*/ 20980 w 56565"/>
                <a:gd name="connsiteY0" fmla="*/ 4657 h 53551"/>
                <a:gd name="connsiteX1" fmla="*/ 8915 w 56565"/>
                <a:gd name="connsiteY1" fmla="*/ 13547 h 53551"/>
                <a:gd name="connsiteX2" fmla="*/ 4470 w 56565"/>
                <a:gd name="connsiteY2" fmla="*/ 44662 h 53551"/>
                <a:gd name="connsiteX3" fmla="*/ 22251 w 56565"/>
                <a:gd name="connsiteY3" fmla="*/ 53552 h 53551"/>
                <a:gd name="connsiteX4" fmla="*/ 35585 w 56565"/>
                <a:gd name="connsiteY4" fmla="*/ 49107 h 53551"/>
                <a:gd name="connsiteX5" fmla="*/ 47651 w 56565"/>
                <a:gd name="connsiteY5" fmla="*/ 40217 h 53551"/>
                <a:gd name="connsiteX6" fmla="*/ 52095 w 56565"/>
                <a:gd name="connsiteY6" fmla="*/ 9102 h 53551"/>
                <a:gd name="connsiteX7" fmla="*/ 20980 w 56565"/>
                <a:gd name="connsiteY7" fmla="*/ 4657 h 5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 h="53551">
                  <a:moveTo>
                    <a:pt x="20980" y="4657"/>
                  </a:moveTo>
                  <a:lnTo>
                    <a:pt x="8915" y="13547"/>
                  </a:lnTo>
                  <a:cubicBezTo>
                    <a:pt x="-610" y="21167"/>
                    <a:pt x="-3149" y="35137"/>
                    <a:pt x="4470" y="44662"/>
                  </a:cubicBezTo>
                  <a:cubicBezTo>
                    <a:pt x="8915" y="50377"/>
                    <a:pt x="15265" y="53552"/>
                    <a:pt x="22251" y="53552"/>
                  </a:cubicBezTo>
                  <a:cubicBezTo>
                    <a:pt x="26695" y="53552"/>
                    <a:pt x="31776" y="52282"/>
                    <a:pt x="35585" y="49107"/>
                  </a:cubicBezTo>
                  <a:lnTo>
                    <a:pt x="47651" y="40217"/>
                  </a:lnTo>
                  <a:cubicBezTo>
                    <a:pt x="57176" y="32597"/>
                    <a:pt x="59715" y="18627"/>
                    <a:pt x="52095" y="9102"/>
                  </a:cubicBezTo>
                  <a:cubicBezTo>
                    <a:pt x="44476" y="-1058"/>
                    <a:pt x="30505" y="-2963"/>
                    <a:pt x="20980" y="4657"/>
                  </a:cubicBezTo>
                  <a:close/>
                </a:path>
              </a:pathLst>
            </a:custGeom>
            <a:grpFill/>
            <a:ln w="635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0F762100-6DAD-E485-6819-D4925DF135CD}"/>
                </a:ext>
              </a:extLst>
            </p:cNvPr>
            <p:cNvSpPr/>
            <p:nvPr/>
          </p:nvSpPr>
          <p:spPr>
            <a:xfrm>
              <a:off x="2963444" y="3820627"/>
              <a:ext cx="220577" cy="160187"/>
            </a:xfrm>
            <a:custGeom>
              <a:avLst/>
              <a:gdLst>
                <a:gd name="connsiteX0" fmla="*/ 184886 w 220577"/>
                <a:gd name="connsiteY0" fmla="*/ 3977 h 160187"/>
                <a:gd name="connsiteX1" fmla="*/ 172821 w 220577"/>
                <a:gd name="connsiteY1" fmla="*/ 12232 h 160187"/>
                <a:gd name="connsiteX2" fmla="*/ 167106 w 220577"/>
                <a:gd name="connsiteY2" fmla="*/ 17312 h 160187"/>
                <a:gd name="connsiteX3" fmla="*/ 160121 w 220577"/>
                <a:gd name="connsiteY3" fmla="*/ 20487 h 160187"/>
                <a:gd name="connsiteX4" fmla="*/ 35661 w 220577"/>
                <a:gd name="connsiteY4" fmla="*/ 103037 h 160187"/>
                <a:gd name="connsiteX5" fmla="*/ 29946 w 220577"/>
                <a:gd name="connsiteY5" fmla="*/ 108117 h 160187"/>
                <a:gd name="connsiteX6" fmla="*/ 22961 w 220577"/>
                <a:gd name="connsiteY6" fmla="*/ 111292 h 160187"/>
                <a:gd name="connsiteX7" fmla="*/ 10261 w 220577"/>
                <a:gd name="connsiteY7" fmla="*/ 119547 h 160187"/>
                <a:gd name="connsiteX8" fmla="*/ 3276 w 220577"/>
                <a:gd name="connsiteY8" fmla="*/ 150027 h 160187"/>
                <a:gd name="connsiteX9" fmla="*/ 22326 w 220577"/>
                <a:gd name="connsiteY9" fmla="*/ 160187 h 160187"/>
                <a:gd name="connsiteX10" fmla="*/ 34391 w 220577"/>
                <a:gd name="connsiteY10" fmla="*/ 157012 h 160187"/>
                <a:gd name="connsiteX11" fmla="*/ 47091 w 220577"/>
                <a:gd name="connsiteY11" fmla="*/ 148757 h 160187"/>
                <a:gd name="connsiteX12" fmla="*/ 52806 w 220577"/>
                <a:gd name="connsiteY12" fmla="*/ 143677 h 160187"/>
                <a:gd name="connsiteX13" fmla="*/ 59791 w 220577"/>
                <a:gd name="connsiteY13" fmla="*/ 140502 h 160187"/>
                <a:gd name="connsiteX14" fmla="*/ 185521 w 220577"/>
                <a:gd name="connsiteY14" fmla="*/ 57317 h 160187"/>
                <a:gd name="connsiteX15" fmla="*/ 191236 w 220577"/>
                <a:gd name="connsiteY15" fmla="*/ 52237 h 160187"/>
                <a:gd name="connsiteX16" fmla="*/ 198221 w 220577"/>
                <a:gd name="connsiteY16" fmla="*/ 49062 h 160187"/>
                <a:gd name="connsiteX17" fmla="*/ 210921 w 220577"/>
                <a:gd name="connsiteY17" fmla="*/ 40172 h 160187"/>
                <a:gd name="connsiteX18" fmla="*/ 216636 w 220577"/>
                <a:gd name="connsiteY18" fmla="*/ 9057 h 160187"/>
                <a:gd name="connsiteX19" fmla="*/ 184886 w 220577"/>
                <a:gd name="connsiteY19" fmla="*/ 3977 h 16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0577" h="160187">
                  <a:moveTo>
                    <a:pt x="184886" y="3977"/>
                  </a:moveTo>
                  <a:lnTo>
                    <a:pt x="172821" y="12232"/>
                  </a:lnTo>
                  <a:cubicBezTo>
                    <a:pt x="170916" y="13502"/>
                    <a:pt x="169011" y="15407"/>
                    <a:pt x="167106" y="17312"/>
                  </a:cubicBezTo>
                  <a:cubicBezTo>
                    <a:pt x="164566" y="17947"/>
                    <a:pt x="162661" y="19217"/>
                    <a:pt x="160121" y="20487"/>
                  </a:cubicBezTo>
                  <a:cubicBezTo>
                    <a:pt x="118846" y="49062"/>
                    <a:pt x="76936" y="76367"/>
                    <a:pt x="35661" y="103037"/>
                  </a:cubicBezTo>
                  <a:cubicBezTo>
                    <a:pt x="33756" y="104307"/>
                    <a:pt x="31851" y="106212"/>
                    <a:pt x="29946" y="108117"/>
                  </a:cubicBezTo>
                  <a:cubicBezTo>
                    <a:pt x="27406" y="108752"/>
                    <a:pt x="24866" y="109387"/>
                    <a:pt x="22961" y="111292"/>
                  </a:cubicBezTo>
                  <a:lnTo>
                    <a:pt x="10261" y="119547"/>
                  </a:lnTo>
                  <a:cubicBezTo>
                    <a:pt x="101" y="125897"/>
                    <a:pt x="-3074" y="139867"/>
                    <a:pt x="3276" y="150027"/>
                  </a:cubicBezTo>
                  <a:cubicBezTo>
                    <a:pt x="7721" y="157012"/>
                    <a:pt x="14706" y="160187"/>
                    <a:pt x="22326" y="160187"/>
                  </a:cubicBezTo>
                  <a:cubicBezTo>
                    <a:pt x="26136" y="160187"/>
                    <a:pt x="30581" y="158917"/>
                    <a:pt x="34391" y="157012"/>
                  </a:cubicBezTo>
                  <a:lnTo>
                    <a:pt x="47091" y="148757"/>
                  </a:lnTo>
                  <a:cubicBezTo>
                    <a:pt x="49631" y="147487"/>
                    <a:pt x="51536" y="145582"/>
                    <a:pt x="52806" y="143677"/>
                  </a:cubicBezTo>
                  <a:cubicBezTo>
                    <a:pt x="55346" y="143042"/>
                    <a:pt x="57886" y="142407"/>
                    <a:pt x="59791" y="140502"/>
                  </a:cubicBezTo>
                  <a:cubicBezTo>
                    <a:pt x="101066" y="113832"/>
                    <a:pt x="143611" y="85892"/>
                    <a:pt x="185521" y="57317"/>
                  </a:cubicBezTo>
                  <a:cubicBezTo>
                    <a:pt x="187426" y="56047"/>
                    <a:pt x="189331" y="54142"/>
                    <a:pt x="191236" y="52237"/>
                  </a:cubicBezTo>
                  <a:cubicBezTo>
                    <a:pt x="193776" y="51602"/>
                    <a:pt x="196316" y="50332"/>
                    <a:pt x="198221" y="49062"/>
                  </a:cubicBezTo>
                  <a:lnTo>
                    <a:pt x="210921" y="40172"/>
                  </a:lnTo>
                  <a:cubicBezTo>
                    <a:pt x="221081" y="33187"/>
                    <a:pt x="223621" y="19217"/>
                    <a:pt x="216636" y="9057"/>
                  </a:cubicBezTo>
                  <a:cubicBezTo>
                    <a:pt x="209016" y="-468"/>
                    <a:pt x="195046" y="-3008"/>
                    <a:pt x="184886" y="3977"/>
                  </a:cubicBezTo>
                  <a:close/>
                </a:path>
              </a:pathLst>
            </a:custGeom>
            <a:grp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5ABE95B-668F-2FF4-F782-AF10EA572917}"/>
                </a:ext>
              </a:extLst>
            </p:cNvPr>
            <p:cNvSpPr/>
            <p:nvPr/>
          </p:nvSpPr>
          <p:spPr>
            <a:xfrm>
              <a:off x="1607155" y="4344556"/>
              <a:ext cx="254060" cy="48373"/>
            </a:xfrm>
            <a:custGeom>
              <a:avLst/>
              <a:gdLst>
                <a:gd name="connsiteX0" fmla="*/ 231170 w 254060"/>
                <a:gd name="connsiteY0" fmla="*/ 114 h 48373"/>
                <a:gd name="connsiteX1" fmla="*/ 216565 w 254060"/>
                <a:gd name="connsiteY1" fmla="*/ 749 h 48373"/>
                <a:gd name="connsiteX2" fmla="*/ 208945 w 254060"/>
                <a:gd name="connsiteY2" fmla="*/ 2653 h 48373"/>
                <a:gd name="connsiteX3" fmla="*/ 201325 w 254060"/>
                <a:gd name="connsiteY3" fmla="*/ 2019 h 48373"/>
                <a:gd name="connsiteX4" fmla="*/ 119410 w 254060"/>
                <a:gd name="connsiteY4" fmla="*/ 3924 h 48373"/>
                <a:gd name="connsiteX5" fmla="*/ 53370 w 254060"/>
                <a:gd name="connsiteY5" fmla="*/ 2653 h 48373"/>
                <a:gd name="connsiteX6" fmla="*/ 45750 w 254060"/>
                <a:gd name="connsiteY6" fmla="*/ 3924 h 48373"/>
                <a:gd name="connsiteX7" fmla="*/ 38130 w 254060"/>
                <a:gd name="connsiteY7" fmla="*/ 2019 h 48373"/>
                <a:gd name="connsiteX8" fmla="*/ 23525 w 254060"/>
                <a:gd name="connsiteY8" fmla="*/ 1384 h 48373"/>
                <a:gd name="connsiteX9" fmla="*/ 30 w 254060"/>
                <a:gd name="connsiteY9" fmla="*/ 22339 h 48373"/>
                <a:gd name="connsiteX10" fmla="*/ 20985 w 254060"/>
                <a:gd name="connsiteY10" fmla="*/ 45834 h 48373"/>
                <a:gd name="connsiteX11" fmla="*/ 36225 w 254060"/>
                <a:gd name="connsiteY11" fmla="*/ 46469 h 48373"/>
                <a:gd name="connsiteX12" fmla="*/ 43845 w 254060"/>
                <a:gd name="connsiteY12" fmla="*/ 45199 h 48373"/>
                <a:gd name="connsiteX13" fmla="*/ 51465 w 254060"/>
                <a:gd name="connsiteY13" fmla="*/ 47103 h 48373"/>
                <a:gd name="connsiteX14" fmla="*/ 118140 w 254060"/>
                <a:gd name="connsiteY14" fmla="*/ 48374 h 48373"/>
                <a:gd name="connsiteX15" fmla="*/ 118775 w 254060"/>
                <a:gd name="connsiteY15" fmla="*/ 48374 h 48373"/>
                <a:gd name="connsiteX16" fmla="*/ 202595 w 254060"/>
                <a:gd name="connsiteY16" fmla="*/ 46469 h 48373"/>
                <a:gd name="connsiteX17" fmla="*/ 210215 w 254060"/>
                <a:gd name="connsiteY17" fmla="*/ 44564 h 48373"/>
                <a:gd name="connsiteX18" fmla="*/ 217835 w 254060"/>
                <a:gd name="connsiteY18" fmla="*/ 45199 h 48373"/>
                <a:gd name="connsiteX19" fmla="*/ 233075 w 254060"/>
                <a:gd name="connsiteY19" fmla="*/ 44564 h 48373"/>
                <a:gd name="connsiteX20" fmla="*/ 254030 w 254060"/>
                <a:gd name="connsiteY20" fmla="*/ 21069 h 48373"/>
                <a:gd name="connsiteX21" fmla="*/ 231170 w 254060"/>
                <a:gd name="connsiteY21" fmla="*/ 114 h 4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4060" h="48373">
                  <a:moveTo>
                    <a:pt x="231170" y="114"/>
                  </a:moveTo>
                  <a:cubicBezTo>
                    <a:pt x="226090" y="114"/>
                    <a:pt x="221010" y="749"/>
                    <a:pt x="216565" y="749"/>
                  </a:cubicBezTo>
                  <a:cubicBezTo>
                    <a:pt x="214025" y="749"/>
                    <a:pt x="211485" y="1384"/>
                    <a:pt x="208945" y="2653"/>
                  </a:cubicBezTo>
                  <a:cubicBezTo>
                    <a:pt x="206405" y="2019"/>
                    <a:pt x="203865" y="1384"/>
                    <a:pt x="201325" y="2019"/>
                  </a:cubicBezTo>
                  <a:cubicBezTo>
                    <a:pt x="174020" y="3289"/>
                    <a:pt x="146715" y="3924"/>
                    <a:pt x="119410" y="3924"/>
                  </a:cubicBezTo>
                  <a:cubicBezTo>
                    <a:pt x="97185" y="3924"/>
                    <a:pt x="74960" y="3289"/>
                    <a:pt x="53370" y="2653"/>
                  </a:cubicBezTo>
                  <a:cubicBezTo>
                    <a:pt x="50830" y="2653"/>
                    <a:pt x="48290" y="2653"/>
                    <a:pt x="45750" y="3924"/>
                  </a:cubicBezTo>
                  <a:cubicBezTo>
                    <a:pt x="43210" y="3289"/>
                    <a:pt x="41305" y="2653"/>
                    <a:pt x="38130" y="2019"/>
                  </a:cubicBezTo>
                  <a:cubicBezTo>
                    <a:pt x="33050" y="2019"/>
                    <a:pt x="28605" y="1384"/>
                    <a:pt x="23525" y="1384"/>
                  </a:cubicBezTo>
                  <a:cubicBezTo>
                    <a:pt x="11460" y="749"/>
                    <a:pt x="665" y="10274"/>
                    <a:pt x="30" y="22339"/>
                  </a:cubicBezTo>
                  <a:cubicBezTo>
                    <a:pt x="-605" y="34403"/>
                    <a:pt x="8920" y="45199"/>
                    <a:pt x="20985" y="45834"/>
                  </a:cubicBezTo>
                  <a:cubicBezTo>
                    <a:pt x="26065" y="45834"/>
                    <a:pt x="31145" y="46469"/>
                    <a:pt x="36225" y="46469"/>
                  </a:cubicBezTo>
                  <a:cubicBezTo>
                    <a:pt x="38765" y="46469"/>
                    <a:pt x="41305" y="46469"/>
                    <a:pt x="43845" y="45199"/>
                  </a:cubicBezTo>
                  <a:cubicBezTo>
                    <a:pt x="46385" y="45834"/>
                    <a:pt x="48925" y="46469"/>
                    <a:pt x="51465" y="47103"/>
                  </a:cubicBezTo>
                  <a:cubicBezTo>
                    <a:pt x="73690" y="47739"/>
                    <a:pt x="95915" y="48374"/>
                    <a:pt x="118140" y="48374"/>
                  </a:cubicBezTo>
                  <a:lnTo>
                    <a:pt x="118775" y="48374"/>
                  </a:lnTo>
                  <a:cubicBezTo>
                    <a:pt x="146080" y="48374"/>
                    <a:pt x="174655" y="47739"/>
                    <a:pt x="202595" y="46469"/>
                  </a:cubicBezTo>
                  <a:cubicBezTo>
                    <a:pt x="205135" y="46469"/>
                    <a:pt x="207675" y="45834"/>
                    <a:pt x="210215" y="44564"/>
                  </a:cubicBezTo>
                  <a:cubicBezTo>
                    <a:pt x="212755" y="45199"/>
                    <a:pt x="215295" y="45834"/>
                    <a:pt x="217835" y="45199"/>
                  </a:cubicBezTo>
                  <a:cubicBezTo>
                    <a:pt x="222915" y="45199"/>
                    <a:pt x="227995" y="44564"/>
                    <a:pt x="233075" y="44564"/>
                  </a:cubicBezTo>
                  <a:cubicBezTo>
                    <a:pt x="245140" y="43928"/>
                    <a:pt x="254665" y="33134"/>
                    <a:pt x="254030" y="21069"/>
                  </a:cubicBezTo>
                  <a:cubicBezTo>
                    <a:pt x="254030" y="8369"/>
                    <a:pt x="243870" y="-1156"/>
                    <a:pt x="231170" y="114"/>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AA23736D-8FD6-4FD4-F295-326F4268ABA7}"/>
                </a:ext>
              </a:extLst>
            </p:cNvPr>
            <p:cNvSpPr/>
            <p:nvPr/>
          </p:nvSpPr>
          <p:spPr>
            <a:xfrm>
              <a:off x="617598" y="3960873"/>
              <a:ext cx="221138" cy="158371"/>
            </a:xfrm>
            <a:custGeom>
              <a:avLst/>
              <a:gdLst>
                <a:gd name="connsiteX0" fmla="*/ 210441 w 221138"/>
                <a:gd name="connsiteY0" fmla="*/ 117096 h 158371"/>
                <a:gd name="connsiteX1" fmla="*/ 197741 w 221138"/>
                <a:gd name="connsiteY1" fmla="*/ 109476 h 158371"/>
                <a:gd name="connsiteX2" fmla="*/ 190756 w 221138"/>
                <a:gd name="connsiteY2" fmla="*/ 106301 h 158371"/>
                <a:gd name="connsiteX3" fmla="*/ 185041 w 221138"/>
                <a:gd name="connsiteY3" fmla="*/ 101221 h 158371"/>
                <a:gd name="connsiteX4" fmla="*/ 97411 w 221138"/>
                <a:gd name="connsiteY4" fmla="*/ 44706 h 158371"/>
                <a:gd name="connsiteX5" fmla="*/ 59311 w 221138"/>
                <a:gd name="connsiteY5" fmla="*/ 19941 h 158371"/>
                <a:gd name="connsiteX6" fmla="*/ 52326 w 221138"/>
                <a:gd name="connsiteY6" fmla="*/ 16766 h 158371"/>
                <a:gd name="connsiteX7" fmla="*/ 46611 w 221138"/>
                <a:gd name="connsiteY7" fmla="*/ 11686 h 158371"/>
                <a:gd name="connsiteX8" fmla="*/ 33911 w 221138"/>
                <a:gd name="connsiteY8" fmla="*/ 3431 h 158371"/>
                <a:gd name="connsiteX9" fmla="*/ 3431 w 221138"/>
                <a:gd name="connsiteY9" fmla="*/ 10416 h 158371"/>
                <a:gd name="connsiteX10" fmla="*/ 10416 w 221138"/>
                <a:gd name="connsiteY10" fmla="*/ 40896 h 158371"/>
                <a:gd name="connsiteX11" fmla="*/ 23116 w 221138"/>
                <a:gd name="connsiteY11" fmla="*/ 49151 h 158371"/>
                <a:gd name="connsiteX12" fmla="*/ 30101 w 221138"/>
                <a:gd name="connsiteY12" fmla="*/ 52326 h 158371"/>
                <a:gd name="connsiteX13" fmla="*/ 35816 w 221138"/>
                <a:gd name="connsiteY13" fmla="*/ 57406 h 158371"/>
                <a:gd name="connsiteX14" fmla="*/ 73281 w 221138"/>
                <a:gd name="connsiteY14" fmla="*/ 82171 h 158371"/>
                <a:gd name="connsiteX15" fmla="*/ 161546 w 221138"/>
                <a:gd name="connsiteY15" fmla="*/ 138686 h 158371"/>
                <a:gd name="connsiteX16" fmla="*/ 168531 w 221138"/>
                <a:gd name="connsiteY16" fmla="*/ 141861 h 158371"/>
                <a:gd name="connsiteX17" fmla="*/ 174246 w 221138"/>
                <a:gd name="connsiteY17" fmla="*/ 146941 h 158371"/>
                <a:gd name="connsiteX18" fmla="*/ 186946 w 221138"/>
                <a:gd name="connsiteY18" fmla="*/ 155196 h 158371"/>
                <a:gd name="connsiteX19" fmla="*/ 198376 w 221138"/>
                <a:gd name="connsiteY19" fmla="*/ 158371 h 158371"/>
                <a:gd name="connsiteX20" fmla="*/ 217426 w 221138"/>
                <a:gd name="connsiteY20" fmla="*/ 147576 h 158371"/>
                <a:gd name="connsiteX21" fmla="*/ 210441 w 221138"/>
                <a:gd name="connsiteY21" fmla="*/ 117096 h 15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138" h="158371">
                  <a:moveTo>
                    <a:pt x="210441" y="117096"/>
                  </a:moveTo>
                  <a:cubicBezTo>
                    <a:pt x="205996" y="114556"/>
                    <a:pt x="202186" y="112016"/>
                    <a:pt x="197741" y="109476"/>
                  </a:cubicBezTo>
                  <a:cubicBezTo>
                    <a:pt x="195836" y="108206"/>
                    <a:pt x="193296" y="106936"/>
                    <a:pt x="190756" y="106301"/>
                  </a:cubicBezTo>
                  <a:cubicBezTo>
                    <a:pt x="189486" y="104396"/>
                    <a:pt x="187581" y="102491"/>
                    <a:pt x="185041" y="101221"/>
                  </a:cubicBezTo>
                  <a:cubicBezTo>
                    <a:pt x="155196" y="82171"/>
                    <a:pt x="125986" y="63121"/>
                    <a:pt x="97411" y="44706"/>
                  </a:cubicBezTo>
                  <a:cubicBezTo>
                    <a:pt x="84711" y="36451"/>
                    <a:pt x="72011" y="28196"/>
                    <a:pt x="59311" y="19941"/>
                  </a:cubicBezTo>
                  <a:cubicBezTo>
                    <a:pt x="57406" y="18671"/>
                    <a:pt x="54866" y="17401"/>
                    <a:pt x="52326" y="16766"/>
                  </a:cubicBezTo>
                  <a:cubicBezTo>
                    <a:pt x="51056" y="14861"/>
                    <a:pt x="49151" y="12956"/>
                    <a:pt x="46611" y="11686"/>
                  </a:cubicBezTo>
                  <a:lnTo>
                    <a:pt x="33911" y="3431"/>
                  </a:lnTo>
                  <a:cubicBezTo>
                    <a:pt x="23751" y="-2919"/>
                    <a:pt x="9781" y="-379"/>
                    <a:pt x="3431" y="10416"/>
                  </a:cubicBezTo>
                  <a:cubicBezTo>
                    <a:pt x="-2919" y="20576"/>
                    <a:pt x="-379" y="34546"/>
                    <a:pt x="10416" y="40896"/>
                  </a:cubicBezTo>
                  <a:lnTo>
                    <a:pt x="23116" y="49151"/>
                  </a:lnTo>
                  <a:cubicBezTo>
                    <a:pt x="25021" y="50421"/>
                    <a:pt x="27561" y="51691"/>
                    <a:pt x="30101" y="52326"/>
                  </a:cubicBezTo>
                  <a:cubicBezTo>
                    <a:pt x="31371" y="54231"/>
                    <a:pt x="33276" y="56136"/>
                    <a:pt x="35816" y="57406"/>
                  </a:cubicBezTo>
                  <a:cubicBezTo>
                    <a:pt x="48516" y="65661"/>
                    <a:pt x="61216" y="73916"/>
                    <a:pt x="73281" y="82171"/>
                  </a:cubicBezTo>
                  <a:cubicBezTo>
                    <a:pt x="101856" y="100586"/>
                    <a:pt x="131701" y="120271"/>
                    <a:pt x="161546" y="138686"/>
                  </a:cubicBezTo>
                  <a:cubicBezTo>
                    <a:pt x="164086" y="139956"/>
                    <a:pt x="165991" y="141226"/>
                    <a:pt x="168531" y="141861"/>
                  </a:cubicBezTo>
                  <a:cubicBezTo>
                    <a:pt x="169801" y="143766"/>
                    <a:pt x="171706" y="145671"/>
                    <a:pt x="174246" y="146941"/>
                  </a:cubicBezTo>
                  <a:cubicBezTo>
                    <a:pt x="178691" y="149481"/>
                    <a:pt x="182501" y="152021"/>
                    <a:pt x="186946" y="155196"/>
                  </a:cubicBezTo>
                  <a:cubicBezTo>
                    <a:pt x="190756" y="157736"/>
                    <a:pt x="194566" y="158371"/>
                    <a:pt x="198376" y="158371"/>
                  </a:cubicBezTo>
                  <a:cubicBezTo>
                    <a:pt x="205996" y="158371"/>
                    <a:pt x="212981" y="154561"/>
                    <a:pt x="217426" y="147576"/>
                  </a:cubicBezTo>
                  <a:cubicBezTo>
                    <a:pt x="224411" y="137416"/>
                    <a:pt x="221236" y="123446"/>
                    <a:pt x="210441" y="117096"/>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2B4081C-37E5-8926-C0BC-3BA8947E3454}"/>
                </a:ext>
              </a:extLst>
            </p:cNvPr>
            <p:cNvSpPr/>
            <p:nvPr/>
          </p:nvSpPr>
          <p:spPr>
            <a:xfrm>
              <a:off x="302028" y="3792623"/>
              <a:ext cx="232745" cy="134216"/>
            </a:xfrm>
            <a:custGeom>
              <a:avLst/>
              <a:gdLst>
                <a:gd name="connsiteX0" fmla="*/ 221211 w 232745"/>
                <a:gd name="connsiteY0" fmla="*/ 93576 h 134216"/>
                <a:gd name="connsiteX1" fmla="*/ 207876 w 232745"/>
                <a:gd name="connsiteY1" fmla="*/ 85956 h 134216"/>
                <a:gd name="connsiteX2" fmla="*/ 200891 w 232745"/>
                <a:gd name="connsiteY2" fmla="*/ 83416 h 134216"/>
                <a:gd name="connsiteX3" fmla="*/ 195176 w 232745"/>
                <a:gd name="connsiteY3" fmla="*/ 78336 h 134216"/>
                <a:gd name="connsiteX4" fmla="*/ 58016 w 232745"/>
                <a:gd name="connsiteY4" fmla="*/ 12931 h 134216"/>
                <a:gd name="connsiteX5" fmla="*/ 50396 w 232745"/>
                <a:gd name="connsiteY5" fmla="*/ 11026 h 134216"/>
                <a:gd name="connsiteX6" fmla="*/ 44046 w 232745"/>
                <a:gd name="connsiteY6" fmla="*/ 7216 h 134216"/>
                <a:gd name="connsiteX7" fmla="*/ 30076 w 232745"/>
                <a:gd name="connsiteY7" fmla="*/ 1501 h 134216"/>
                <a:gd name="connsiteX8" fmla="*/ 1501 w 232745"/>
                <a:gd name="connsiteY8" fmla="*/ 14836 h 134216"/>
                <a:gd name="connsiteX9" fmla="*/ 14836 w 232745"/>
                <a:gd name="connsiteY9" fmla="*/ 43411 h 134216"/>
                <a:gd name="connsiteX10" fmla="*/ 28806 w 232745"/>
                <a:gd name="connsiteY10" fmla="*/ 48491 h 134216"/>
                <a:gd name="connsiteX11" fmla="*/ 35791 w 232745"/>
                <a:gd name="connsiteY11" fmla="*/ 49761 h 134216"/>
                <a:gd name="connsiteX12" fmla="*/ 42141 w 232745"/>
                <a:gd name="connsiteY12" fmla="*/ 53571 h 134216"/>
                <a:gd name="connsiteX13" fmla="*/ 174856 w 232745"/>
                <a:gd name="connsiteY13" fmla="*/ 117071 h 134216"/>
                <a:gd name="connsiteX14" fmla="*/ 181841 w 232745"/>
                <a:gd name="connsiteY14" fmla="*/ 119611 h 134216"/>
                <a:gd name="connsiteX15" fmla="*/ 187556 w 232745"/>
                <a:gd name="connsiteY15" fmla="*/ 124056 h 134216"/>
                <a:gd name="connsiteX16" fmla="*/ 200256 w 232745"/>
                <a:gd name="connsiteY16" fmla="*/ 131041 h 134216"/>
                <a:gd name="connsiteX17" fmla="*/ 211051 w 232745"/>
                <a:gd name="connsiteY17" fmla="*/ 134216 h 134216"/>
                <a:gd name="connsiteX18" fmla="*/ 230101 w 232745"/>
                <a:gd name="connsiteY18" fmla="*/ 122786 h 134216"/>
                <a:gd name="connsiteX19" fmla="*/ 221211 w 232745"/>
                <a:gd name="connsiteY19" fmla="*/ 93576 h 13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2745" h="134216">
                  <a:moveTo>
                    <a:pt x="221211" y="93576"/>
                  </a:moveTo>
                  <a:cubicBezTo>
                    <a:pt x="216766" y="91036"/>
                    <a:pt x="212321" y="88496"/>
                    <a:pt x="207876" y="85956"/>
                  </a:cubicBezTo>
                  <a:cubicBezTo>
                    <a:pt x="205336" y="84686"/>
                    <a:pt x="202796" y="84051"/>
                    <a:pt x="200891" y="83416"/>
                  </a:cubicBezTo>
                  <a:cubicBezTo>
                    <a:pt x="198986" y="81511"/>
                    <a:pt x="197081" y="79606"/>
                    <a:pt x="195176" y="78336"/>
                  </a:cubicBezTo>
                  <a:cubicBezTo>
                    <a:pt x="147551" y="52301"/>
                    <a:pt x="102466" y="30711"/>
                    <a:pt x="58016" y="12931"/>
                  </a:cubicBezTo>
                  <a:cubicBezTo>
                    <a:pt x="55476" y="11661"/>
                    <a:pt x="52936" y="11661"/>
                    <a:pt x="50396" y="11026"/>
                  </a:cubicBezTo>
                  <a:cubicBezTo>
                    <a:pt x="48491" y="9121"/>
                    <a:pt x="45951" y="7851"/>
                    <a:pt x="44046" y="7216"/>
                  </a:cubicBezTo>
                  <a:cubicBezTo>
                    <a:pt x="39601" y="5311"/>
                    <a:pt x="34521" y="3406"/>
                    <a:pt x="30076" y="1501"/>
                  </a:cubicBezTo>
                  <a:cubicBezTo>
                    <a:pt x="18646" y="-2944"/>
                    <a:pt x="5946" y="2771"/>
                    <a:pt x="1501" y="14836"/>
                  </a:cubicBezTo>
                  <a:cubicBezTo>
                    <a:pt x="-2944" y="26266"/>
                    <a:pt x="2771" y="38966"/>
                    <a:pt x="14836" y="43411"/>
                  </a:cubicBezTo>
                  <a:cubicBezTo>
                    <a:pt x="19281" y="45316"/>
                    <a:pt x="23726" y="46586"/>
                    <a:pt x="28806" y="48491"/>
                  </a:cubicBezTo>
                  <a:cubicBezTo>
                    <a:pt x="31346" y="49126"/>
                    <a:pt x="33886" y="49761"/>
                    <a:pt x="35791" y="49761"/>
                  </a:cubicBezTo>
                  <a:cubicBezTo>
                    <a:pt x="37696" y="51666"/>
                    <a:pt x="39601" y="52936"/>
                    <a:pt x="42141" y="53571"/>
                  </a:cubicBezTo>
                  <a:cubicBezTo>
                    <a:pt x="84686" y="70716"/>
                    <a:pt x="128501" y="91671"/>
                    <a:pt x="174856" y="117071"/>
                  </a:cubicBezTo>
                  <a:cubicBezTo>
                    <a:pt x="177396" y="118341"/>
                    <a:pt x="179301" y="118976"/>
                    <a:pt x="181841" y="119611"/>
                  </a:cubicBezTo>
                  <a:cubicBezTo>
                    <a:pt x="183746" y="121516"/>
                    <a:pt x="185651" y="122786"/>
                    <a:pt x="187556" y="124056"/>
                  </a:cubicBezTo>
                  <a:cubicBezTo>
                    <a:pt x="192001" y="126596"/>
                    <a:pt x="196446" y="129136"/>
                    <a:pt x="200256" y="131041"/>
                  </a:cubicBezTo>
                  <a:cubicBezTo>
                    <a:pt x="203431" y="132946"/>
                    <a:pt x="207241" y="134216"/>
                    <a:pt x="211051" y="134216"/>
                  </a:cubicBezTo>
                  <a:cubicBezTo>
                    <a:pt x="218671" y="134216"/>
                    <a:pt x="226291" y="130406"/>
                    <a:pt x="230101" y="122786"/>
                  </a:cubicBezTo>
                  <a:cubicBezTo>
                    <a:pt x="235816" y="113261"/>
                    <a:pt x="232006" y="99926"/>
                    <a:pt x="221211" y="93576"/>
                  </a:cubicBez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EF20FF9-EEA3-FDF8-A9C2-F490288199D8}"/>
                </a:ext>
              </a:extLst>
            </p:cNvPr>
            <p:cNvSpPr/>
            <p:nvPr/>
          </p:nvSpPr>
          <p:spPr>
            <a:xfrm>
              <a:off x="923185" y="4150255"/>
              <a:ext cx="234325" cy="132819"/>
            </a:xfrm>
            <a:custGeom>
              <a:avLst/>
              <a:gdLst>
                <a:gd name="connsiteX0" fmla="*/ 219815 w 234325"/>
                <a:gd name="connsiteY0" fmla="*/ 90910 h 132819"/>
                <a:gd name="connsiteX1" fmla="*/ 205845 w 234325"/>
                <a:gd name="connsiteY1" fmla="*/ 85195 h 132819"/>
                <a:gd name="connsiteX2" fmla="*/ 198225 w 234325"/>
                <a:gd name="connsiteY2" fmla="*/ 83290 h 132819"/>
                <a:gd name="connsiteX3" fmla="*/ 191875 w 234325"/>
                <a:gd name="connsiteY3" fmla="*/ 79480 h 132819"/>
                <a:gd name="connsiteX4" fmla="*/ 58525 w 234325"/>
                <a:gd name="connsiteY4" fmla="*/ 16615 h 132819"/>
                <a:gd name="connsiteX5" fmla="*/ 51540 w 234325"/>
                <a:gd name="connsiteY5" fmla="*/ 14075 h 132819"/>
                <a:gd name="connsiteX6" fmla="*/ 45825 w 234325"/>
                <a:gd name="connsiteY6" fmla="*/ 9630 h 132819"/>
                <a:gd name="connsiteX7" fmla="*/ 32490 w 234325"/>
                <a:gd name="connsiteY7" fmla="*/ 2645 h 132819"/>
                <a:gd name="connsiteX8" fmla="*/ 2645 w 234325"/>
                <a:gd name="connsiteY8" fmla="*/ 11535 h 132819"/>
                <a:gd name="connsiteX9" fmla="*/ 11535 w 234325"/>
                <a:gd name="connsiteY9" fmla="*/ 41380 h 132819"/>
                <a:gd name="connsiteX10" fmla="*/ 24870 w 234325"/>
                <a:gd name="connsiteY10" fmla="*/ 48365 h 132819"/>
                <a:gd name="connsiteX11" fmla="*/ 32490 w 234325"/>
                <a:gd name="connsiteY11" fmla="*/ 50905 h 132819"/>
                <a:gd name="connsiteX12" fmla="*/ 38840 w 234325"/>
                <a:gd name="connsiteY12" fmla="*/ 55350 h 132819"/>
                <a:gd name="connsiteX13" fmla="*/ 176000 w 234325"/>
                <a:gd name="connsiteY13" fmla="*/ 120120 h 132819"/>
                <a:gd name="connsiteX14" fmla="*/ 183620 w 234325"/>
                <a:gd name="connsiteY14" fmla="*/ 122025 h 132819"/>
                <a:gd name="connsiteX15" fmla="*/ 189970 w 234325"/>
                <a:gd name="connsiteY15" fmla="*/ 125835 h 132819"/>
                <a:gd name="connsiteX16" fmla="*/ 203940 w 234325"/>
                <a:gd name="connsiteY16" fmla="*/ 131550 h 132819"/>
                <a:gd name="connsiteX17" fmla="*/ 212195 w 234325"/>
                <a:gd name="connsiteY17" fmla="*/ 132820 h 132819"/>
                <a:gd name="connsiteX18" fmla="*/ 233150 w 234325"/>
                <a:gd name="connsiteY18" fmla="*/ 118850 h 132819"/>
                <a:gd name="connsiteX19" fmla="*/ 219815 w 234325"/>
                <a:gd name="connsiteY19" fmla="*/ 90910 h 13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325" h="132819">
                  <a:moveTo>
                    <a:pt x="219815" y="90910"/>
                  </a:moveTo>
                  <a:cubicBezTo>
                    <a:pt x="215370" y="89005"/>
                    <a:pt x="210925" y="87100"/>
                    <a:pt x="205845" y="85195"/>
                  </a:cubicBezTo>
                  <a:cubicBezTo>
                    <a:pt x="203305" y="83925"/>
                    <a:pt x="200765" y="83925"/>
                    <a:pt x="198225" y="83290"/>
                  </a:cubicBezTo>
                  <a:cubicBezTo>
                    <a:pt x="196320" y="81385"/>
                    <a:pt x="194415" y="80115"/>
                    <a:pt x="191875" y="79480"/>
                  </a:cubicBezTo>
                  <a:cubicBezTo>
                    <a:pt x="147425" y="61065"/>
                    <a:pt x="103610" y="40110"/>
                    <a:pt x="58525" y="16615"/>
                  </a:cubicBezTo>
                  <a:cubicBezTo>
                    <a:pt x="55985" y="15345"/>
                    <a:pt x="54080" y="14710"/>
                    <a:pt x="51540" y="14075"/>
                  </a:cubicBezTo>
                  <a:cubicBezTo>
                    <a:pt x="49635" y="12170"/>
                    <a:pt x="47730" y="10900"/>
                    <a:pt x="45825" y="9630"/>
                  </a:cubicBezTo>
                  <a:cubicBezTo>
                    <a:pt x="41380" y="7090"/>
                    <a:pt x="36935" y="5185"/>
                    <a:pt x="32490" y="2645"/>
                  </a:cubicBezTo>
                  <a:cubicBezTo>
                    <a:pt x="21695" y="-3070"/>
                    <a:pt x="8360" y="740"/>
                    <a:pt x="2645" y="11535"/>
                  </a:cubicBezTo>
                  <a:cubicBezTo>
                    <a:pt x="-3070" y="22330"/>
                    <a:pt x="740" y="35665"/>
                    <a:pt x="11535" y="41380"/>
                  </a:cubicBezTo>
                  <a:cubicBezTo>
                    <a:pt x="15980" y="43920"/>
                    <a:pt x="20425" y="46460"/>
                    <a:pt x="24870" y="48365"/>
                  </a:cubicBezTo>
                  <a:cubicBezTo>
                    <a:pt x="27410" y="49635"/>
                    <a:pt x="29950" y="50270"/>
                    <a:pt x="32490" y="50905"/>
                  </a:cubicBezTo>
                  <a:cubicBezTo>
                    <a:pt x="34395" y="52810"/>
                    <a:pt x="36300" y="54080"/>
                    <a:pt x="38840" y="55350"/>
                  </a:cubicBezTo>
                  <a:cubicBezTo>
                    <a:pt x="85195" y="80115"/>
                    <a:pt x="130280" y="101070"/>
                    <a:pt x="176000" y="120120"/>
                  </a:cubicBezTo>
                  <a:cubicBezTo>
                    <a:pt x="178540" y="121390"/>
                    <a:pt x="181080" y="121390"/>
                    <a:pt x="183620" y="122025"/>
                  </a:cubicBezTo>
                  <a:cubicBezTo>
                    <a:pt x="185525" y="123930"/>
                    <a:pt x="187430" y="125200"/>
                    <a:pt x="189970" y="125835"/>
                  </a:cubicBezTo>
                  <a:cubicBezTo>
                    <a:pt x="194415" y="127740"/>
                    <a:pt x="199495" y="129645"/>
                    <a:pt x="203940" y="131550"/>
                  </a:cubicBezTo>
                  <a:cubicBezTo>
                    <a:pt x="206480" y="132820"/>
                    <a:pt x="209655" y="132820"/>
                    <a:pt x="212195" y="132820"/>
                  </a:cubicBezTo>
                  <a:cubicBezTo>
                    <a:pt x="221085" y="132820"/>
                    <a:pt x="229340" y="127740"/>
                    <a:pt x="233150" y="118850"/>
                  </a:cubicBezTo>
                  <a:cubicBezTo>
                    <a:pt x="236960" y="108055"/>
                    <a:pt x="231245" y="95355"/>
                    <a:pt x="219815" y="90910"/>
                  </a:cubicBezTo>
                  <a:close/>
                </a:path>
              </a:pathLst>
            </a:custGeom>
            <a:grp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96AC938-1B4D-D211-E6FA-DAF4A69A3F10}"/>
                </a:ext>
              </a:extLst>
            </p:cNvPr>
            <p:cNvSpPr/>
            <p:nvPr/>
          </p:nvSpPr>
          <p:spPr>
            <a:xfrm>
              <a:off x="635" y="3732529"/>
              <a:ext cx="201783" cy="64770"/>
            </a:xfrm>
            <a:custGeom>
              <a:avLst/>
              <a:gdLst>
                <a:gd name="connsiteX0" fmla="*/ 146050 w 201783"/>
                <a:gd name="connsiteY0" fmla="*/ 58420 h 64770"/>
                <a:gd name="connsiteX1" fmla="*/ 153670 w 201783"/>
                <a:gd name="connsiteY1" fmla="*/ 58420 h 64770"/>
                <a:gd name="connsiteX2" fmla="*/ 160655 w 201783"/>
                <a:gd name="connsiteY2" fmla="*/ 60960 h 64770"/>
                <a:gd name="connsiteX3" fmla="*/ 175260 w 201783"/>
                <a:gd name="connsiteY3" fmla="*/ 64135 h 64770"/>
                <a:gd name="connsiteX4" fmla="*/ 179705 w 201783"/>
                <a:gd name="connsiteY4" fmla="*/ 64770 h 64770"/>
                <a:gd name="connsiteX5" fmla="*/ 201295 w 201783"/>
                <a:gd name="connsiteY5" fmla="*/ 46990 h 64770"/>
                <a:gd name="connsiteX6" fmla="*/ 184150 w 201783"/>
                <a:gd name="connsiteY6" fmla="*/ 20955 h 64770"/>
                <a:gd name="connsiteX7" fmla="*/ 168910 w 201783"/>
                <a:gd name="connsiteY7" fmla="*/ 17780 h 64770"/>
                <a:gd name="connsiteX8" fmla="*/ 161290 w 201783"/>
                <a:gd name="connsiteY8" fmla="*/ 17780 h 64770"/>
                <a:gd name="connsiteX9" fmla="*/ 154305 w 201783"/>
                <a:gd name="connsiteY9" fmla="*/ 15240 h 64770"/>
                <a:gd name="connsiteX10" fmla="*/ 2540 w 201783"/>
                <a:gd name="connsiteY10" fmla="*/ 0 h 64770"/>
                <a:gd name="connsiteX11" fmla="*/ 0 w 201783"/>
                <a:gd name="connsiteY11" fmla="*/ 0 h 64770"/>
                <a:gd name="connsiteX12" fmla="*/ 0 w 201783"/>
                <a:gd name="connsiteY12" fmla="*/ 44450 h 64770"/>
                <a:gd name="connsiteX13" fmla="*/ 1270 w 201783"/>
                <a:gd name="connsiteY13" fmla="*/ 44450 h 64770"/>
                <a:gd name="connsiteX14" fmla="*/ 146050 w 201783"/>
                <a:gd name="connsiteY14" fmla="*/ 58420 h 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1783" h="64770">
                  <a:moveTo>
                    <a:pt x="146050" y="58420"/>
                  </a:moveTo>
                  <a:cubicBezTo>
                    <a:pt x="148590" y="59055"/>
                    <a:pt x="151130" y="59055"/>
                    <a:pt x="153670" y="58420"/>
                  </a:cubicBezTo>
                  <a:cubicBezTo>
                    <a:pt x="155575" y="59690"/>
                    <a:pt x="158115" y="60325"/>
                    <a:pt x="160655" y="60960"/>
                  </a:cubicBezTo>
                  <a:cubicBezTo>
                    <a:pt x="165735" y="61595"/>
                    <a:pt x="170180" y="62865"/>
                    <a:pt x="175260" y="64135"/>
                  </a:cubicBezTo>
                  <a:cubicBezTo>
                    <a:pt x="176530" y="64135"/>
                    <a:pt x="178435" y="64770"/>
                    <a:pt x="179705" y="64770"/>
                  </a:cubicBezTo>
                  <a:cubicBezTo>
                    <a:pt x="189865" y="64770"/>
                    <a:pt x="199390" y="57785"/>
                    <a:pt x="201295" y="46990"/>
                  </a:cubicBezTo>
                  <a:cubicBezTo>
                    <a:pt x="203835" y="34925"/>
                    <a:pt x="196215" y="23495"/>
                    <a:pt x="184150" y="20955"/>
                  </a:cubicBezTo>
                  <a:cubicBezTo>
                    <a:pt x="179070" y="19685"/>
                    <a:pt x="173990" y="19050"/>
                    <a:pt x="168910" y="17780"/>
                  </a:cubicBezTo>
                  <a:cubicBezTo>
                    <a:pt x="166370" y="17145"/>
                    <a:pt x="163830" y="17145"/>
                    <a:pt x="161290" y="17780"/>
                  </a:cubicBezTo>
                  <a:cubicBezTo>
                    <a:pt x="159385" y="16510"/>
                    <a:pt x="156845" y="15875"/>
                    <a:pt x="154305" y="15240"/>
                  </a:cubicBezTo>
                  <a:cubicBezTo>
                    <a:pt x="105410" y="6350"/>
                    <a:pt x="53975" y="1270"/>
                    <a:pt x="2540" y="0"/>
                  </a:cubicBezTo>
                  <a:cubicBezTo>
                    <a:pt x="1905" y="0"/>
                    <a:pt x="635" y="0"/>
                    <a:pt x="0" y="0"/>
                  </a:cubicBezTo>
                  <a:lnTo>
                    <a:pt x="0" y="44450"/>
                  </a:lnTo>
                  <a:cubicBezTo>
                    <a:pt x="635" y="44450"/>
                    <a:pt x="635" y="44450"/>
                    <a:pt x="1270" y="44450"/>
                  </a:cubicBezTo>
                  <a:cubicBezTo>
                    <a:pt x="50165" y="45085"/>
                    <a:pt x="99060" y="50165"/>
                    <a:pt x="146050" y="58420"/>
                  </a:cubicBezTo>
                  <a:close/>
                </a:path>
              </a:pathLst>
            </a:custGeom>
            <a:grp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A95ACC0-C489-A5A3-A873-61F5F955EF2D}"/>
                </a:ext>
              </a:extLst>
            </p:cNvPr>
            <p:cNvSpPr/>
            <p:nvPr/>
          </p:nvSpPr>
          <p:spPr>
            <a:xfrm>
              <a:off x="1254627" y="4287387"/>
              <a:ext cx="249181" cy="87127"/>
            </a:xfrm>
            <a:custGeom>
              <a:avLst/>
              <a:gdLst>
                <a:gd name="connsiteX0" fmla="*/ 230003 w 249181"/>
                <a:gd name="connsiteY0" fmla="*/ 43313 h 87127"/>
                <a:gd name="connsiteX1" fmla="*/ 215398 w 249181"/>
                <a:gd name="connsiteY1" fmla="*/ 41408 h 87127"/>
                <a:gd name="connsiteX2" fmla="*/ 207778 w 249181"/>
                <a:gd name="connsiteY2" fmla="*/ 41408 h 87127"/>
                <a:gd name="connsiteX3" fmla="*/ 200793 w 249181"/>
                <a:gd name="connsiteY3" fmla="*/ 38868 h 87127"/>
                <a:gd name="connsiteX4" fmla="*/ 56648 w 249181"/>
                <a:gd name="connsiteY4" fmla="*/ 8388 h 87127"/>
                <a:gd name="connsiteX5" fmla="*/ 49028 w 249181"/>
                <a:gd name="connsiteY5" fmla="*/ 7753 h 87127"/>
                <a:gd name="connsiteX6" fmla="*/ 42043 w 249181"/>
                <a:gd name="connsiteY6" fmla="*/ 4578 h 87127"/>
                <a:gd name="connsiteX7" fmla="*/ 28073 w 249181"/>
                <a:gd name="connsiteY7" fmla="*/ 768 h 87127"/>
                <a:gd name="connsiteX8" fmla="*/ 768 w 249181"/>
                <a:gd name="connsiteY8" fmla="*/ 16008 h 87127"/>
                <a:gd name="connsiteX9" fmla="*/ 16008 w 249181"/>
                <a:gd name="connsiteY9" fmla="*/ 43313 h 87127"/>
                <a:gd name="connsiteX10" fmla="*/ 30612 w 249181"/>
                <a:gd name="connsiteY10" fmla="*/ 47122 h 87127"/>
                <a:gd name="connsiteX11" fmla="*/ 38233 w 249181"/>
                <a:gd name="connsiteY11" fmla="*/ 47758 h 87127"/>
                <a:gd name="connsiteX12" fmla="*/ 45218 w 249181"/>
                <a:gd name="connsiteY12" fmla="*/ 50933 h 87127"/>
                <a:gd name="connsiteX13" fmla="*/ 193808 w 249181"/>
                <a:gd name="connsiteY13" fmla="*/ 82047 h 87127"/>
                <a:gd name="connsiteX14" fmla="*/ 201428 w 249181"/>
                <a:gd name="connsiteY14" fmla="*/ 82047 h 87127"/>
                <a:gd name="connsiteX15" fmla="*/ 208413 w 249181"/>
                <a:gd name="connsiteY15" fmla="*/ 84588 h 87127"/>
                <a:gd name="connsiteX16" fmla="*/ 223653 w 249181"/>
                <a:gd name="connsiteY16" fmla="*/ 87128 h 87127"/>
                <a:gd name="connsiteX17" fmla="*/ 226828 w 249181"/>
                <a:gd name="connsiteY17" fmla="*/ 87128 h 87127"/>
                <a:gd name="connsiteX18" fmla="*/ 249053 w 249181"/>
                <a:gd name="connsiteY18" fmla="*/ 68078 h 87127"/>
                <a:gd name="connsiteX19" fmla="*/ 230003 w 249181"/>
                <a:gd name="connsiteY19" fmla="*/ 43313 h 8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181" h="87127">
                  <a:moveTo>
                    <a:pt x="230003" y="43313"/>
                  </a:moveTo>
                  <a:cubicBezTo>
                    <a:pt x="224923" y="42678"/>
                    <a:pt x="220478" y="42043"/>
                    <a:pt x="215398" y="41408"/>
                  </a:cubicBezTo>
                  <a:cubicBezTo>
                    <a:pt x="212858" y="40772"/>
                    <a:pt x="210318" y="40772"/>
                    <a:pt x="207778" y="41408"/>
                  </a:cubicBezTo>
                  <a:cubicBezTo>
                    <a:pt x="205873" y="40138"/>
                    <a:pt x="203333" y="39503"/>
                    <a:pt x="200793" y="38868"/>
                  </a:cubicBezTo>
                  <a:cubicBezTo>
                    <a:pt x="151898" y="30613"/>
                    <a:pt x="103003" y="20453"/>
                    <a:pt x="56648" y="8388"/>
                  </a:cubicBezTo>
                  <a:cubicBezTo>
                    <a:pt x="54108" y="7753"/>
                    <a:pt x="51568" y="7753"/>
                    <a:pt x="49028" y="7753"/>
                  </a:cubicBezTo>
                  <a:cubicBezTo>
                    <a:pt x="47123" y="6483"/>
                    <a:pt x="44583" y="5213"/>
                    <a:pt x="42043" y="4578"/>
                  </a:cubicBezTo>
                  <a:cubicBezTo>
                    <a:pt x="36962" y="3308"/>
                    <a:pt x="32518" y="2038"/>
                    <a:pt x="28073" y="768"/>
                  </a:cubicBezTo>
                  <a:cubicBezTo>
                    <a:pt x="16008" y="-2407"/>
                    <a:pt x="3943" y="4578"/>
                    <a:pt x="768" y="16008"/>
                  </a:cubicBezTo>
                  <a:cubicBezTo>
                    <a:pt x="-2407" y="27438"/>
                    <a:pt x="4578" y="40138"/>
                    <a:pt x="16008" y="43313"/>
                  </a:cubicBezTo>
                  <a:cubicBezTo>
                    <a:pt x="21087" y="44583"/>
                    <a:pt x="25533" y="45853"/>
                    <a:pt x="30612" y="47122"/>
                  </a:cubicBezTo>
                  <a:cubicBezTo>
                    <a:pt x="33153" y="47758"/>
                    <a:pt x="35693" y="47758"/>
                    <a:pt x="38233" y="47758"/>
                  </a:cubicBezTo>
                  <a:cubicBezTo>
                    <a:pt x="40137" y="49028"/>
                    <a:pt x="42678" y="50297"/>
                    <a:pt x="45218" y="50933"/>
                  </a:cubicBezTo>
                  <a:cubicBezTo>
                    <a:pt x="93478" y="63633"/>
                    <a:pt x="143008" y="73793"/>
                    <a:pt x="193808" y="82047"/>
                  </a:cubicBezTo>
                  <a:cubicBezTo>
                    <a:pt x="196348" y="82683"/>
                    <a:pt x="198888" y="82683"/>
                    <a:pt x="201428" y="82047"/>
                  </a:cubicBezTo>
                  <a:cubicBezTo>
                    <a:pt x="203333" y="83318"/>
                    <a:pt x="205873" y="83953"/>
                    <a:pt x="208413" y="84588"/>
                  </a:cubicBezTo>
                  <a:cubicBezTo>
                    <a:pt x="213493" y="85222"/>
                    <a:pt x="218573" y="85858"/>
                    <a:pt x="223653" y="87128"/>
                  </a:cubicBezTo>
                  <a:cubicBezTo>
                    <a:pt x="224923" y="87128"/>
                    <a:pt x="225558" y="87128"/>
                    <a:pt x="226828" y="87128"/>
                  </a:cubicBezTo>
                  <a:cubicBezTo>
                    <a:pt x="237623" y="87128"/>
                    <a:pt x="247148" y="78872"/>
                    <a:pt x="249053" y="68078"/>
                  </a:cubicBezTo>
                  <a:cubicBezTo>
                    <a:pt x="250323" y="56647"/>
                    <a:pt x="242068" y="45218"/>
                    <a:pt x="230003" y="4331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32258557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 twin box: light green">
    <p:bg>
      <p:bgPr>
        <a:solidFill>
          <a:schemeClr val="accent6"/>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0E695932-FCB7-1363-1DA8-9B719904016D}"/>
              </a:ext>
            </a:extLst>
          </p:cNvPr>
          <p:cNvSpPr/>
          <p:nvPr userDrawn="1"/>
        </p:nvSpPr>
        <p:spPr>
          <a:xfrm rot="16200000" flipH="1">
            <a:off x="10211883" y="2117717"/>
            <a:ext cx="1005840" cy="9171956"/>
          </a:xfrm>
          <a:custGeom>
            <a:avLst/>
            <a:gdLst>
              <a:gd name="connsiteX0" fmla="*/ 529590 w 529590"/>
              <a:gd name="connsiteY0" fmla="*/ 4828540 h 4829174"/>
              <a:gd name="connsiteX1" fmla="*/ 529590 w 529590"/>
              <a:gd name="connsiteY1" fmla="*/ 0 h 4829174"/>
              <a:gd name="connsiteX2" fmla="*/ 206375 w 529590"/>
              <a:gd name="connsiteY2" fmla="*/ 0 h 4829174"/>
              <a:gd name="connsiteX3" fmla="*/ 0 w 529590"/>
              <a:gd name="connsiteY3" fmla="*/ 206375 h 4829174"/>
              <a:gd name="connsiteX4" fmla="*/ 0 w 529590"/>
              <a:gd name="connsiteY4" fmla="*/ 4829175 h 4829174"/>
              <a:gd name="connsiteX5" fmla="*/ 529590 w 529590"/>
              <a:gd name="connsiteY5" fmla="*/ 4828540 h 4829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90" h="4829174">
                <a:moveTo>
                  <a:pt x="529590" y="4828540"/>
                </a:moveTo>
                <a:lnTo>
                  <a:pt x="529590" y="0"/>
                </a:lnTo>
                <a:lnTo>
                  <a:pt x="206375" y="0"/>
                </a:lnTo>
                <a:cubicBezTo>
                  <a:pt x="92710" y="0"/>
                  <a:pt x="0" y="92075"/>
                  <a:pt x="0" y="206375"/>
                </a:cubicBezTo>
                <a:lnTo>
                  <a:pt x="0" y="4829175"/>
                </a:lnTo>
                <a:lnTo>
                  <a:pt x="529590" y="4828540"/>
                </a:lnTo>
                <a:close/>
              </a:path>
            </a:pathLst>
          </a:custGeom>
          <a:solidFill>
            <a:schemeClr val="accent1"/>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040000" cy="4518000"/>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1620000"/>
            <a:ext cx="5040000" cy="4518000"/>
          </a:xfrm>
        </p:spPr>
        <p:txBody>
          <a:bodyPr/>
          <a:lstStyle>
            <a:lvl1pPr>
              <a:defRPr sz="1600">
                <a:solidFill>
                  <a:schemeClr val="tx2"/>
                </a:solidFill>
              </a:defRPr>
            </a:lvl1pPr>
          </a:lstStyle>
          <a:p>
            <a:pPr lvl="0"/>
            <a:r>
              <a:rPr lang="en-GB"/>
              <a:t>Click to add text</a:t>
            </a:r>
            <a:endParaRPr lang="en-US"/>
          </a:p>
        </p:txBody>
      </p:sp>
      <p:sp>
        <p:nvSpPr>
          <p:cNvPr id="4" name="Freeform 3">
            <a:extLst>
              <a:ext uri="{FF2B5EF4-FFF2-40B4-BE49-F238E27FC236}">
                <a16:creationId xmlns:a16="http://schemas.microsoft.com/office/drawing/2014/main" id="{411A38E0-2E8F-CB86-1E39-4A1BC742FBB8}"/>
              </a:ext>
            </a:extLst>
          </p:cNvPr>
          <p:cNvSpPr/>
          <p:nvPr userDrawn="1"/>
        </p:nvSpPr>
        <p:spPr>
          <a:xfrm rot="19171225">
            <a:off x="11311291" y="5671363"/>
            <a:ext cx="1372660" cy="934224"/>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bg2"/>
          </a:solidFill>
          <a:ln w="6350"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A6DE54F6-EDD2-76A8-7CC1-509D52AFA57E}"/>
              </a:ext>
            </a:extLst>
          </p:cNvPr>
          <p:cNvSpPr/>
          <p:nvPr userDrawn="1"/>
        </p:nvSpPr>
        <p:spPr>
          <a:xfrm>
            <a:off x="11157780" y="342509"/>
            <a:ext cx="1062355" cy="2179320"/>
          </a:xfrm>
          <a:custGeom>
            <a:avLst/>
            <a:gdLst>
              <a:gd name="connsiteX0" fmla="*/ 1062355 w 1062355"/>
              <a:gd name="connsiteY0" fmla="*/ 0 h 2179320"/>
              <a:gd name="connsiteX1" fmla="*/ 0 w 1062355"/>
              <a:gd name="connsiteY1" fmla="*/ 848360 h 2179320"/>
              <a:gd name="connsiteX2" fmla="*/ 1062355 w 1062355"/>
              <a:gd name="connsiteY2" fmla="*/ 2179320 h 2179320"/>
            </a:gdLst>
            <a:ahLst/>
            <a:cxnLst>
              <a:cxn ang="0">
                <a:pos x="connsiteX0" y="connsiteY0"/>
              </a:cxn>
              <a:cxn ang="0">
                <a:pos x="connsiteX1" y="connsiteY1"/>
              </a:cxn>
              <a:cxn ang="0">
                <a:pos x="connsiteX2" y="connsiteY2"/>
              </a:cxn>
            </a:cxnLst>
            <a:rect l="l" t="t" r="r" b="b"/>
            <a:pathLst>
              <a:path w="1062355" h="2179320">
                <a:moveTo>
                  <a:pt x="1062355" y="0"/>
                </a:moveTo>
                <a:lnTo>
                  <a:pt x="0" y="848360"/>
                </a:lnTo>
                <a:lnTo>
                  <a:pt x="1062355" y="2179320"/>
                </a:lnTo>
                <a:close/>
              </a:path>
            </a:pathLst>
          </a:custGeom>
          <a:solidFill>
            <a:srgbClr val="D79CFF"/>
          </a:solidFill>
          <a:ln w="6350" cap="flat">
            <a:noFill/>
            <a:prstDash val="solid"/>
            <a:miter/>
          </a:ln>
        </p:spPr>
        <p:txBody>
          <a:bodyPr rtlCol="0" anchor="ctr"/>
          <a:lstStyle/>
          <a:p>
            <a:endParaRPr lang="en-US"/>
          </a:p>
        </p:txBody>
      </p:sp>
      <p:grpSp>
        <p:nvGrpSpPr>
          <p:cNvPr id="9" name="Graphic 3">
            <a:extLst>
              <a:ext uri="{FF2B5EF4-FFF2-40B4-BE49-F238E27FC236}">
                <a16:creationId xmlns:a16="http://schemas.microsoft.com/office/drawing/2014/main" id="{C6CD4732-A598-FDD9-BF3F-016AB533004A}"/>
              </a:ext>
            </a:extLst>
          </p:cNvPr>
          <p:cNvGrpSpPr/>
          <p:nvPr userDrawn="1"/>
        </p:nvGrpSpPr>
        <p:grpSpPr>
          <a:xfrm rot="21245473">
            <a:off x="11491012" y="2135954"/>
            <a:ext cx="972966" cy="3642250"/>
            <a:chOff x="11393805" y="2388870"/>
            <a:chExt cx="799464" cy="2992754"/>
          </a:xfrm>
          <a:solidFill>
            <a:schemeClr val="accent3"/>
          </a:solidFill>
        </p:grpSpPr>
        <p:sp>
          <p:nvSpPr>
            <p:cNvPr id="10" name="Freeform 9">
              <a:extLst>
                <a:ext uri="{FF2B5EF4-FFF2-40B4-BE49-F238E27FC236}">
                  <a16:creationId xmlns:a16="http://schemas.microsoft.com/office/drawing/2014/main" id="{2BD58DDA-70B6-4DF1-7196-94A8882169FA}"/>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6871474-F5F4-7C5D-7647-B9EC28E5EBE2}"/>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F0359A61-B1D4-288C-3F2F-F05DFC9DFE70}"/>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5A71F377-0554-36AB-57AF-990FCF509ACE}"/>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22A60AC3-BD0F-67A4-003A-6D0A68AB34CE}"/>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92856FC-444B-F1F5-C797-873F2DFD4DC6}"/>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81B92DE4-733E-481C-6B4F-46C4D39A2619}"/>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1B923E3-387C-DA7B-0A24-1B485AD3CDF5}"/>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C3634AD-5078-0091-5E7D-E180F8134736}"/>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0C09DA7A-1167-F643-5589-E5389C9F0680}"/>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462088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 twin box: ivor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tx1"/>
                </a:solidFill>
              </a:defRPr>
            </a:lvl1pPr>
          </a:lstStyle>
          <a:p>
            <a:r>
              <a:rPr lang="en-GB"/>
              <a:t>Click to add title</a:t>
            </a:r>
            <a:endParaRPr lang="en-US"/>
          </a:p>
        </p:txBody>
      </p:sp>
      <p:sp>
        <p:nvSpPr>
          <p:cNvPr id="8" name="Freeform 7">
            <a:extLst>
              <a:ext uri="{FF2B5EF4-FFF2-40B4-BE49-F238E27FC236}">
                <a16:creationId xmlns:a16="http://schemas.microsoft.com/office/drawing/2014/main" id="{0BB62F1A-F0D0-43A2-B055-1BCAB9E16216}"/>
              </a:ext>
            </a:extLst>
          </p:cNvPr>
          <p:cNvSpPr/>
          <p:nvPr userDrawn="1"/>
        </p:nvSpPr>
        <p:spPr>
          <a:xfrm rot="5400000" flipV="1">
            <a:off x="8329784" y="3966992"/>
            <a:ext cx="2047190" cy="6514757"/>
          </a:xfrm>
          <a:custGeom>
            <a:avLst/>
            <a:gdLst>
              <a:gd name="connsiteX0" fmla="*/ 1014095 w 1014094"/>
              <a:gd name="connsiteY0" fmla="*/ 92784 h 3227143"/>
              <a:gd name="connsiteX1" fmla="*/ 845820 w 1014094"/>
              <a:gd name="connsiteY1" fmla="*/ 39443 h 3227143"/>
              <a:gd name="connsiteX2" fmla="*/ 0 w 1014094"/>
              <a:gd name="connsiteY2" fmla="*/ 1247214 h 3227143"/>
              <a:gd name="connsiteX3" fmla="*/ 0 w 1014094"/>
              <a:gd name="connsiteY3" fmla="*/ 3227144 h 3227143"/>
              <a:gd name="connsiteX4" fmla="*/ 1011555 w 1014094"/>
              <a:gd name="connsiteY4" fmla="*/ 3227144 h 3227143"/>
              <a:gd name="connsiteX5" fmla="*/ 1014095 w 1014094"/>
              <a:gd name="connsiteY5" fmla="*/ 92784 h 322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4094" h="3227143">
                <a:moveTo>
                  <a:pt x="1014095" y="92784"/>
                </a:moveTo>
                <a:cubicBezTo>
                  <a:pt x="1014095" y="1978"/>
                  <a:pt x="897889" y="-34216"/>
                  <a:pt x="845820" y="39443"/>
                </a:cubicBezTo>
                <a:lnTo>
                  <a:pt x="0" y="1247214"/>
                </a:lnTo>
                <a:lnTo>
                  <a:pt x="0" y="3227144"/>
                </a:lnTo>
                <a:lnTo>
                  <a:pt x="1011555" y="3227144"/>
                </a:lnTo>
                <a:lnTo>
                  <a:pt x="1014095" y="92784"/>
                </a:lnTo>
                <a:close/>
              </a:path>
            </a:pathLst>
          </a:custGeom>
          <a:solidFill>
            <a:schemeClr val="accent2"/>
          </a:solidFill>
          <a:ln w="635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CABBEB21-8531-4059-221A-EF8BCB855682}"/>
              </a:ext>
            </a:extLst>
          </p:cNvPr>
          <p:cNvSpPr/>
          <p:nvPr userDrawn="1"/>
        </p:nvSpPr>
        <p:spPr>
          <a:xfrm>
            <a:off x="11079356" y="-407988"/>
            <a:ext cx="1126712" cy="1984376"/>
          </a:xfrm>
          <a:custGeom>
            <a:avLst/>
            <a:gdLst>
              <a:gd name="connsiteX0" fmla="*/ 950988 w 950987"/>
              <a:gd name="connsiteY0" fmla="*/ 345833 h 1674887"/>
              <a:gd name="connsiteX1" fmla="*/ 899553 w 950987"/>
              <a:gd name="connsiteY1" fmla="*/ 73418 h 1674887"/>
              <a:gd name="connsiteX2" fmla="*/ 794143 w 950987"/>
              <a:gd name="connsiteY2" fmla="*/ 1663 h 1674887"/>
              <a:gd name="connsiteX3" fmla="*/ 73418 w 950987"/>
              <a:gd name="connsiteY3" fmla="*/ 138188 h 1674887"/>
              <a:gd name="connsiteX4" fmla="*/ 1663 w 950987"/>
              <a:gd name="connsiteY4" fmla="*/ 243598 h 1674887"/>
              <a:gd name="connsiteX5" fmla="*/ 272808 w 950987"/>
              <a:gd name="connsiteY5" fmla="*/ 1674888 h 1674887"/>
              <a:gd name="connsiteX6" fmla="*/ 950988 w 950987"/>
              <a:gd name="connsiteY6" fmla="*/ 977658 h 1674887"/>
              <a:gd name="connsiteX7" fmla="*/ 950988 w 950987"/>
              <a:gd name="connsiteY7" fmla="*/ 345833 h 16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0987" h="1674887">
                <a:moveTo>
                  <a:pt x="950988" y="345833"/>
                </a:moveTo>
                <a:lnTo>
                  <a:pt x="899553" y="73418"/>
                </a:lnTo>
                <a:cubicBezTo>
                  <a:pt x="890028" y="24523"/>
                  <a:pt x="843038" y="-7862"/>
                  <a:pt x="794143" y="1663"/>
                </a:cubicBezTo>
                <a:lnTo>
                  <a:pt x="73418" y="138188"/>
                </a:lnTo>
                <a:cubicBezTo>
                  <a:pt x="24523" y="147713"/>
                  <a:pt x="-7862" y="194703"/>
                  <a:pt x="1663" y="243598"/>
                </a:cubicBezTo>
                <a:lnTo>
                  <a:pt x="272808" y="1674888"/>
                </a:lnTo>
                <a:lnTo>
                  <a:pt x="950988" y="977658"/>
                </a:lnTo>
                <a:lnTo>
                  <a:pt x="950988" y="345833"/>
                </a:lnTo>
                <a:close/>
              </a:path>
            </a:pathLst>
          </a:custGeom>
          <a:solidFill>
            <a:srgbClr val="FFCF66"/>
          </a:solidFill>
          <a:ln w="6350" cap="flat">
            <a:noFill/>
            <a:prstDash val="solid"/>
            <a:miter/>
          </a:ln>
        </p:spPr>
        <p:txBody>
          <a:bodyPr rtlCol="0" anchor="ctr"/>
          <a:lstStyle/>
          <a:p>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040000" cy="4518000"/>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1620000"/>
            <a:ext cx="5040000" cy="4518000"/>
          </a:xfrm>
        </p:spPr>
        <p:txBody>
          <a:bodyPr/>
          <a:lstStyle>
            <a:lvl1pPr>
              <a:defRPr sz="1600">
                <a:solidFill>
                  <a:schemeClr val="tx2"/>
                </a:solidFill>
              </a:defRPr>
            </a:lvl1pPr>
          </a:lstStyle>
          <a:p>
            <a:pPr lvl="0"/>
            <a:r>
              <a:rPr lang="en-GB"/>
              <a:t>Click to add text</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accent3"/>
                </a:solidFill>
              </a:defRPr>
            </a:lvl1pPr>
          </a:lstStyle>
          <a:p>
            <a:fld id="{605E99E1-D719-3F4E-9909-CA6386B1F5D2}" type="slidenum">
              <a:rPr lang="en-US" smtClean="0"/>
              <a:pPr/>
              <a:t>‹#›</a:t>
            </a:fld>
            <a:endParaRPr lang="en-US"/>
          </a:p>
        </p:txBody>
      </p:sp>
      <p:sp>
        <p:nvSpPr>
          <p:cNvPr id="4" name="Freeform 3">
            <a:extLst>
              <a:ext uri="{FF2B5EF4-FFF2-40B4-BE49-F238E27FC236}">
                <a16:creationId xmlns:a16="http://schemas.microsoft.com/office/drawing/2014/main" id="{05C3C6DC-43B0-7663-B097-BB19E5380838}"/>
              </a:ext>
            </a:extLst>
          </p:cNvPr>
          <p:cNvSpPr/>
          <p:nvPr userDrawn="1"/>
        </p:nvSpPr>
        <p:spPr>
          <a:xfrm rot="19926741">
            <a:off x="11365824" y="5531862"/>
            <a:ext cx="1652352" cy="1124580"/>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accent4"/>
          </a:solidFill>
          <a:ln w="6350" cap="flat">
            <a:noFill/>
            <a:prstDash val="solid"/>
            <a:miter/>
          </a:ln>
        </p:spPr>
        <p:txBody>
          <a:bodyPr rtlCol="0" anchor="ctr"/>
          <a:lstStyle/>
          <a:p>
            <a:endParaRPr lang="en-US"/>
          </a:p>
        </p:txBody>
      </p:sp>
      <p:grpSp>
        <p:nvGrpSpPr>
          <p:cNvPr id="10" name="Graphic 3">
            <a:extLst>
              <a:ext uri="{FF2B5EF4-FFF2-40B4-BE49-F238E27FC236}">
                <a16:creationId xmlns:a16="http://schemas.microsoft.com/office/drawing/2014/main" id="{41626763-9D69-584C-E778-7BB4F431FD75}"/>
              </a:ext>
            </a:extLst>
          </p:cNvPr>
          <p:cNvGrpSpPr/>
          <p:nvPr userDrawn="1"/>
        </p:nvGrpSpPr>
        <p:grpSpPr>
          <a:xfrm>
            <a:off x="11464145" y="3050357"/>
            <a:ext cx="799464" cy="2992754"/>
            <a:chOff x="11393805" y="2388870"/>
            <a:chExt cx="799464" cy="2992754"/>
          </a:xfrm>
          <a:solidFill>
            <a:schemeClr val="accent3"/>
          </a:solidFill>
        </p:grpSpPr>
        <p:sp>
          <p:nvSpPr>
            <p:cNvPr id="11" name="Freeform 10">
              <a:extLst>
                <a:ext uri="{FF2B5EF4-FFF2-40B4-BE49-F238E27FC236}">
                  <a16:creationId xmlns:a16="http://schemas.microsoft.com/office/drawing/2014/main" id="{E8A71496-26E4-2540-A535-5DE324969B7E}"/>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68E9E0DD-C734-24CF-BA19-7484B6B7E95C}"/>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0547A025-9154-B189-26E9-244370905571}"/>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0944BF5-7667-CA47-BDBD-4213B1C47DFA}"/>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9636D2-1D39-78D8-DC50-A0AA7BD7FDE2}"/>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F29EAA36-6EA3-2C45-4819-24F541DDE922}"/>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D6A2207-C2A4-74F7-9619-993A2515680A}"/>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08C0284A-F1D3-60E6-B142-161CCD3914D0}"/>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B8F98D55-FCC7-329B-5001-4800EFCD1805}"/>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8D6B71E9-8E68-F8E5-E588-CB24C96F4DF3}"/>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2703552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 twin box + standfirst: light green">
    <p:bg>
      <p:bgPr>
        <a:solidFill>
          <a:schemeClr val="accent6"/>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030C07FE-4316-C174-F3A1-45076E5BB71B}"/>
              </a:ext>
            </a:extLst>
          </p:cNvPr>
          <p:cNvSpPr/>
          <p:nvPr userDrawn="1"/>
        </p:nvSpPr>
        <p:spPr>
          <a:xfrm rot="16200000" flipH="1">
            <a:off x="10211883" y="2117717"/>
            <a:ext cx="1005840" cy="9171956"/>
          </a:xfrm>
          <a:custGeom>
            <a:avLst/>
            <a:gdLst>
              <a:gd name="connsiteX0" fmla="*/ 529590 w 529590"/>
              <a:gd name="connsiteY0" fmla="*/ 4828540 h 4829174"/>
              <a:gd name="connsiteX1" fmla="*/ 529590 w 529590"/>
              <a:gd name="connsiteY1" fmla="*/ 0 h 4829174"/>
              <a:gd name="connsiteX2" fmla="*/ 206375 w 529590"/>
              <a:gd name="connsiteY2" fmla="*/ 0 h 4829174"/>
              <a:gd name="connsiteX3" fmla="*/ 0 w 529590"/>
              <a:gd name="connsiteY3" fmla="*/ 206375 h 4829174"/>
              <a:gd name="connsiteX4" fmla="*/ 0 w 529590"/>
              <a:gd name="connsiteY4" fmla="*/ 4829175 h 4829174"/>
              <a:gd name="connsiteX5" fmla="*/ 529590 w 529590"/>
              <a:gd name="connsiteY5" fmla="*/ 4828540 h 4829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90" h="4829174">
                <a:moveTo>
                  <a:pt x="529590" y="4828540"/>
                </a:moveTo>
                <a:lnTo>
                  <a:pt x="529590" y="0"/>
                </a:lnTo>
                <a:lnTo>
                  <a:pt x="206375" y="0"/>
                </a:lnTo>
                <a:cubicBezTo>
                  <a:pt x="92710" y="0"/>
                  <a:pt x="0" y="92075"/>
                  <a:pt x="0" y="206375"/>
                </a:cubicBezTo>
                <a:lnTo>
                  <a:pt x="0" y="4829175"/>
                </a:lnTo>
                <a:lnTo>
                  <a:pt x="529590" y="4828540"/>
                </a:lnTo>
                <a:close/>
              </a:path>
            </a:pathLst>
          </a:custGeom>
          <a:solidFill>
            <a:schemeClr val="accent1"/>
          </a:solidFill>
          <a:ln w="635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18A61D6-E7C3-AA6B-9291-922A9043A930}"/>
              </a:ext>
            </a:extLst>
          </p:cNvPr>
          <p:cNvSpPr/>
          <p:nvPr userDrawn="1"/>
        </p:nvSpPr>
        <p:spPr>
          <a:xfrm rot="19171225">
            <a:off x="11311291" y="5671363"/>
            <a:ext cx="1372660" cy="934224"/>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bg2"/>
          </a:solid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2E902945-6DFB-7D8F-313B-999C8F8BEE5F}"/>
              </a:ext>
            </a:extLst>
          </p:cNvPr>
          <p:cNvSpPr/>
          <p:nvPr userDrawn="1"/>
        </p:nvSpPr>
        <p:spPr>
          <a:xfrm>
            <a:off x="11157780" y="342509"/>
            <a:ext cx="1062355" cy="2179320"/>
          </a:xfrm>
          <a:custGeom>
            <a:avLst/>
            <a:gdLst>
              <a:gd name="connsiteX0" fmla="*/ 1062355 w 1062355"/>
              <a:gd name="connsiteY0" fmla="*/ 0 h 2179320"/>
              <a:gd name="connsiteX1" fmla="*/ 0 w 1062355"/>
              <a:gd name="connsiteY1" fmla="*/ 848360 h 2179320"/>
              <a:gd name="connsiteX2" fmla="*/ 1062355 w 1062355"/>
              <a:gd name="connsiteY2" fmla="*/ 2179320 h 2179320"/>
            </a:gdLst>
            <a:ahLst/>
            <a:cxnLst>
              <a:cxn ang="0">
                <a:pos x="connsiteX0" y="connsiteY0"/>
              </a:cxn>
              <a:cxn ang="0">
                <a:pos x="connsiteX1" y="connsiteY1"/>
              </a:cxn>
              <a:cxn ang="0">
                <a:pos x="connsiteX2" y="connsiteY2"/>
              </a:cxn>
            </a:cxnLst>
            <a:rect l="l" t="t" r="r" b="b"/>
            <a:pathLst>
              <a:path w="1062355" h="2179320">
                <a:moveTo>
                  <a:pt x="1062355" y="0"/>
                </a:moveTo>
                <a:lnTo>
                  <a:pt x="0" y="848360"/>
                </a:lnTo>
                <a:lnTo>
                  <a:pt x="1062355" y="2179320"/>
                </a:lnTo>
                <a:close/>
              </a:path>
            </a:pathLst>
          </a:custGeom>
          <a:solidFill>
            <a:srgbClr val="D79CFF"/>
          </a:solidFill>
          <a:ln w="6350" cap="flat">
            <a:noFill/>
            <a:prstDash val="solid"/>
            <a:miter/>
          </a:ln>
        </p:spPr>
        <p:txBody>
          <a:bodyPr rtlCol="0" anchor="ctr"/>
          <a:lstStyle/>
          <a:p>
            <a:endParaRPr lang="en-US"/>
          </a:p>
        </p:txBody>
      </p:sp>
      <p:grpSp>
        <p:nvGrpSpPr>
          <p:cNvPr id="12" name="Graphic 3">
            <a:extLst>
              <a:ext uri="{FF2B5EF4-FFF2-40B4-BE49-F238E27FC236}">
                <a16:creationId xmlns:a16="http://schemas.microsoft.com/office/drawing/2014/main" id="{A4A12531-AC42-7500-7A9A-FB935E7062E1}"/>
              </a:ext>
            </a:extLst>
          </p:cNvPr>
          <p:cNvGrpSpPr/>
          <p:nvPr userDrawn="1"/>
        </p:nvGrpSpPr>
        <p:grpSpPr>
          <a:xfrm rot="21245473">
            <a:off x="11491012" y="2135954"/>
            <a:ext cx="972966" cy="3642250"/>
            <a:chOff x="11393805" y="2388870"/>
            <a:chExt cx="799464" cy="2992754"/>
          </a:xfrm>
          <a:solidFill>
            <a:schemeClr val="accent3"/>
          </a:solidFill>
        </p:grpSpPr>
        <p:sp>
          <p:nvSpPr>
            <p:cNvPr id="13" name="Freeform 12">
              <a:extLst>
                <a:ext uri="{FF2B5EF4-FFF2-40B4-BE49-F238E27FC236}">
                  <a16:creationId xmlns:a16="http://schemas.microsoft.com/office/drawing/2014/main" id="{BD4EBB9B-0554-E540-D1D9-46C7D9DFE740}"/>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0781268-5BFC-BD7A-1B52-E513BBAA8C32}"/>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7EC248D0-EAEF-C4EA-7C27-B50596A809C2}"/>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163FCA8-3262-C4B8-45B2-1674F2D42AF3}"/>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484FAB0-EE10-3697-E6D9-B054ACF14C56}"/>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159D01C-8B64-4E4D-C567-147D3100A74E}"/>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0FB63DAB-3EE2-BCCD-D102-E72B492DCDF8}"/>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D5ED9F7-02E3-6534-554C-0E59C480A790}"/>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47F9CB55-3DD8-F964-3CF2-598F8DC1D8E6}"/>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C5625B6B-9460-DD23-94BD-26543C2C5399}"/>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2290712"/>
            <a:ext cx="5040000" cy="3847287"/>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2290712"/>
            <a:ext cx="5040000"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Tree>
    <p:extLst>
      <p:ext uri="{BB962C8B-B14F-4D97-AF65-F5344CB8AC3E}">
        <p14:creationId xmlns:p14="http://schemas.microsoft.com/office/powerpoint/2010/main" val="33248026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ext – twin box + standfirst: ivory">
    <p:bg>
      <p:bgPr>
        <a:solidFill>
          <a:schemeClr val="bg2"/>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A1A52755-05A3-7BC0-373D-E061A7B3A7F1}"/>
              </a:ext>
            </a:extLst>
          </p:cNvPr>
          <p:cNvSpPr/>
          <p:nvPr userDrawn="1"/>
        </p:nvSpPr>
        <p:spPr>
          <a:xfrm rot="5400000" flipV="1">
            <a:off x="8329784" y="3966992"/>
            <a:ext cx="2047190" cy="6514757"/>
          </a:xfrm>
          <a:custGeom>
            <a:avLst/>
            <a:gdLst>
              <a:gd name="connsiteX0" fmla="*/ 1014095 w 1014094"/>
              <a:gd name="connsiteY0" fmla="*/ 92784 h 3227143"/>
              <a:gd name="connsiteX1" fmla="*/ 845820 w 1014094"/>
              <a:gd name="connsiteY1" fmla="*/ 39443 h 3227143"/>
              <a:gd name="connsiteX2" fmla="*/ 0 w 1014094"/>
              <a:gd name="connsiteY2" fmla="*/ 1247214 h 3227143"/>
              <a:gd name="connsiteX3" fmla="*/ 0 w 1014094"/>
              <a:gd name="connsiteY3" fmla="*/ 3227144 h 3227143"/>
              <a:gd name="connsiteX4" fmla="*/ 1011555 w 1014094"/>
              <a:gd name="connsiteY4" fmla="*/ 3227144 h 3227143"/>
              <a:gd name="connsiteX5" fmla="*/ 1014095 w 1014094"/>
              <a:gd name="connsiteY5" fmla="*/ 92784 h 322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4094" h="3227143">
                <a:moveTo>
                  <a:pt x="1014095" y="92784"/>
                </a:moveTo>
                <a:cubicBezTo>
                  <a:pt x="1014095" y="1978"/>
                  <a:pt x="897889" y="-34216"/>
                  <a:pt x="845820" y="39443"/>
                </a:cubicBezTo>
                <a:lnTo>
                  <a:pt x="0" y="1247214"/>
                </a:lnTo>
                <a:lnTo>
                  <a:pt x="0" y="3227144"/>
                </a:lnTo>
                <a:lnTo>
                  <a:pt x="1011555" y="3227144"/>
                </a:lnTo>
                <a:lnTo>
                  <a:pt x="1014095" y="92784"/>
                </a:lnTo>
                <a:close/>
              </a:path>
            </a:pathLst>
          </a:custGeom>
          <a:solidFill>
            <a:schemeClr val="accent2"/>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tx1"/>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accent3"/>
                </a:solidFill>
              </a:defRPr>
            </a:lvl1pPr>
          </a:lstStyle>
          <a:p>
            <a:fld id="{605E99E1-D719-3F4E-9909-CA6386B1F5D2}" type="slidenum">
              <a:rPr lang="en-US" smtClean="0"/>
              <a:pPr/>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2290712"/>
            <a:ext cx="5040000" cy="3847287"/>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2290712"/>
            <a:ext cx="5040000"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
        <p:nvSpPr>
          <p:cNvPr id="5" name="Freeform 4">
            <a:extLst>
              <a:ext uri="{FF2B5EF4-FFF2-40B4-BE49-F238E27FC236}">
                <a16:creationId xmlns:a16="http://schemas.microsoft.com/office/drawing/2014/main" id="{C88CEF0E-1E10-C006-AA9C-77DF1F29CA6C}"/>
              </a:ext>
            </a:extLst>
          </p:cNvPr>
          <p:cNvSpPr/>
          <p:nvPr userDrawn="1"/>
        </p:nvSpPr>
        <p:spPr>
          <a:xfrm>
            <a:off x="11079356" y="-407988"/>
            <a:ext cx="1126712" cy="1984376"/>
          </a:xfrm>
          <a:custGeom>
            <a:avLst/>
            <a:gdLst>
              <a:gd name="connsiteX0" fmla="*/ 950988 w 950987"/>
              <a:gd name="connsiteY0" fmla="*/ 345833 h 1674887"/>
              <a:gd name="connsiteX1" fmla="*/ 899553 w 950987"/>
              <a:gd name="connsiteY1" fmla="*/ 73418 h 1674887"/>
              <a:gd name="connsiteX2" fmla="*/ 794143 w 950987"/>
              <a:gd name="connsiteY2" fmla="*/ 1663 h 1674887"/>
              <a:gd name="connsiteX3" fmla="*/ 73418 w 950987"/>
              <a:gd name="connsiteY3" fmla="*/ 138188 h 1674887"/>
              <a:gd name="connsiteX4" fmla="*/ 1663 w 950987"/>
              <a:gd name="connsiteY4" fmla="*/ 243598 h 1674887"/>
              <a:gd name="connsiteX5" fmla="*/ 272808 w 950987"/>
              <a:gd name="connsiteY5" fmla="*/ 1674888 h 1674887"/>
              <a:gd name="connsiteX6" fmla="*/ 950988 w 950987"/>
              <a:gd name="connsiteY6" fmla="*/ 977658 h 1674887"/>
              <a:gd name="connsiteX7" fmla="*/ 950988 w 950987"/>
              <a:gd name="connsiteY7" fmla="*/ 345833 h 16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0987" h="1674887">
                <a:moveTo>
                  <a:pt x="950988" y="345833"/>
                </a:moveTo>
                <a:lnTo>
                  <a:pt x="899553" y="73418"/>
                </a:lnTo>
                <a:cubicBezTo>
                  <a:pt x="890028" y="24523"/>
                  <a:pt x="843038" y="-7862"/>
                  <a:pt x="794143" y="1663"/>
                </a:cubicBezTo>
                <a:lnTo>
                  <a:pt x="73418" y="138188"/>
                </a:lnTo>
                <a:cubicBezTo>
                  <a:pt x="24523" y="147713"/>
                  <a:pt x="-7862" y="194703"/>
                  <a:pt x="1663" y="243598"/>
                </a:cubicBezTo>
                <a:lnTo>
                  <a:pt x="272808" y="1674888"/>
                </a:lnTo>
                <a:lnTo>
                  <a:pt x="950988" y="977658"/>
                </a:lnTo>
                <a:lnTo>
                  <a:pt x="950988" y="345833"/>
                </a:lnTo>
                <a:close/>
              </a:path>
            </a:pathLst>
          </a:custGeom>
          <a:solidFill>
            <a:srgbClr val="FFCF66"/>
          </a:solidFill>
          <a:ln w="6350"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4D225CC1-01C6-2C2C-070C-65F8177B9CFF}"/>
              </a:ext>
            </a:extLst>
          </p:cNvPr>
          <p:cNvSpPr/>
          <p:nvPr userDrawn="1"/>
        </p:nvSpPr>
        <p:spPr>
          <a:xfrm rot="19926741">
            <a:off x="11365824" y="5531862"/>
            <a:ext cx="1652352" cy="1124580"/>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accent4"/>
          </a:solidFill>
          <a:ln w="6350" cap="flat">
            <a:noFill/>
            <a:prstDash val="solid"/>
            <a:miter/>
          </a:ln>
        </p:spPr>
        <p:txBody>
          <a:bodyPr rtlCol="0" anchor="ctr"/>
          <a:lstStyle/>
          <a:p>
            <a:endParaRPr lang="en-US"/>
          </a:p>
        </p:txBody>
      </p:sp>
      <p:grpSp>
        <p:nvGrpSpPr>
          <p:cNvPr id="23" name="Graphic 3">
            <a:extLst>
              <a:ext uri="{FF2B5EF4-FFF2-40B4-BE49-F238E27FC236}">
                <a16:creationId xmlns:a16="http://schemas.microsoft.com/office/drawing/2014/main" id="{3962C314-F256-E92C-9EE2-8F97FC21110E}"/>
              </a:ext>
            </a:extLst>
          </p:cNvPr>
          <p:cNvGrpSpPr/>
          <p:nvPr userDrawn="1"/>
        </p:nvGrpSpPr>
        <p:grpSpPr>
          <a:xfrm>
            <a:off x="11464145" y="3050357"/>
            <a:ext cx="799464" cy="2992754"/>
            <a:chOff x="11393805" y="2388870"/>
            <a:chExt cx="799464" cy="2992754"/>
          </a:xfrm>
          <a:solidFill>
            <a:schemeClr val="accent3"/>
          </a:solidFill>
        </p:grpSpPr>
        <p:sp>
          <p:nvSpPr>
            <p:cNvPr id="24" name="Freeform 23">
              <a:extLst>
                <a:ext uri="{FF2B5EF4-FFF2-40B4-BE49-F238E27FC236}">
                  <a16:creationId xmlns:a16="http://schemas.microsoft.com/office/drawing/2014/main" id="{1E3575E8-FE23-5053-3A50-5BBA6F87ABF1}"/>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0518252A-6F55-1582-BBFE-D4ECC967A134}"/>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BC135D04-2117-30EE-0EE3-4B940D95C2EF}"/>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B779051A-8C90-F5EA-617A-590FEEB20DD8}"/>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D3188485-5455-490B-5093-CCBEFD586330}"/>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C126ABE-189A-5CDC-17C7-28AA7B74341B}"/>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251DA5D-6C66-C515-9C92-1D0E40A2D7BB}"/>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810F022-4A63-3CAE-D46E-BB01534FB65E}"/>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8206ABF7-079B-FA2B-6A33-13D9D5408D35}"/>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B6BDE97C-D981-CCE6-01BE-E8640A730BA9}"/>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9828086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 full width + standfirst: light green">
    <p:bg>
      <p:bgPr>
        <a:solidFill>
          <a:schemeClr val="accent6"/>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F0EB9D2E-727C-425F-26DA-6416B4968ECA}"/>
              </a:ext>
            </a:extLst>
          </p:cNvPr>
          <p:cNvSpPr/>
          <p:nvPr userDrawn="1"/>
        </p:nvSpPr>
        <p:spPr>
          <a:xfrm rot="21344079" flipH="1">
            <a:off x="9710431" y="2447947"/>
            <a:ext cx="3650501" cy="4874047"/>
          </a:xfrm>
          <a:custGeom>
            <a:avLst/>
            <a:gdLst>
              <a:gd name="connsiteX0" fmla="*/ 3798570 w 3798570"/>
              <a:gd name="connsiteY0" fmla="*/ 5071745 h 5071745"/>
              <a:gd name="connsiteX1" fmla="*/ 3785870 w 3798570"/>
              <a:gd name="connsiteY1" fmla="*/ 4377690 h 5071745"/>
              <a:gd name="connsiteX2" fmla="*/ 3782695 w 3798570"/>
              <a:gd name="connsiteY2" fmla="*/ 4377690 h 5071745"/>
              <a:gd name="connsiteX3" fmla="*/ 1715135 w 3798570"/>
              <a:gd name="connsiteY3" fmla="*/ 4415155 h 5071745"/>
              <a:gd name="connsiteX4" fmla="*/ 1714500 w 3798570"/>
              <a:gd name="connsiteY4" fmla="*/ 4368800 h 5071745"/>
              <a:gd name="connsiteX5" fmla="*/ 1635760 w 3798570"/>
              <a:gd name="connsiteY5" fmla="*/ 13970 h 5071745"/>
              <a:gd name="connsiteX6" fmla="*/ 1635760 w 3798570"/>
              <a:gd name="connsiteY6" fmla="*/ 0 h 5071745"/>
              <a:gd name="connsiteX7" fmla="*/ 0 w 3798570"/>
              <a:gd name="connsiteY7" fmla="*/ 29210 h 5071745"/>
              <a:gd name="connsiteX8" fmla="*/ 0 w 3798570"/>
              <a:gd name="connsiteY8" fmla="*/ 5071745 h 507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8570" h="5071745">
                <a:moveTo>
                  <a:pt x="3798570" y="5071745"/>
                </a:moveTo>
                <a:lnTo>
                  <a:pt x="3785870" y="4377690"/>
                </a:lnTo>
                <a:lnTo>
                  <a:pt x="3782695" y="4377690"/>
                </a:lnTo>
                <a:lnTo>
                  <a:pt x="1715135" y="4415155"/>
                </a:lnTo>
                <a:lnTo>
                  <a:pt x="1714500" y="4368800"/>
                </a:lnTo>
                <a:lnTo>
                  <a:pt x="1635760" y="13970"/>
                </a:lnTo>
                <a:lnTo>
                  <a:pt x="1635760" y="0"/>
                </a:lnTo>
                <a:lnTo>
                  <a:pt x="0" y="29210"/>
                </a:lnTo>
                <a:lnTo>
                  <a:pt x="0" y="5071745"/>
                </a:lnTo>
                <a:close/>
              </a:path>
            </a:pathLst>
          </a:custGeom>
          <a:solidFill>
            <a:schemeClr val="accent1"/>
          </a:solidFill>
          <a:ln w="6350"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7B14039D-7816-20A4-1E32-BC8E11C29252}"/>
              </a:ext>
            </a:extLst>
          </p:cNvPr>
          <p:cNvSpPr/>
          <p:nvPr userDrawn="1"/>
        </p:nvSpPr>
        <p:spPr>
          <a:xfrm flipH="1">
            <a:off x="10255933" y="5755312"/>
            <a:ext cx="2876997" cy="1544564"/>
          </a:xfrm>
          <a:custGeom>
            <a:avLst/>
            <a:gdLst>
              <a:gd name="connsiteX0" fmla="*/ 4300220 w 4300220"/>
              <a:gd name="connsiteY0" fmla="*/ 1311061 h 2308645"/>
              <a:gd name="connsiteX1" fmla="*/ 885825 w 4300220"/>
              <a:gd name="connsiteY1" fmla="*/ 12486 h 2308645"/>
              <a:gd name="connsiteX2" fmla="*/ 674370 w 4300220"/>
              <a:gd name="connsiteY2" fmla="*/ 65825 h 2308645"/>
              <a:gd name="connsiteX3" fmla="*/ 0 w 4300220"/>
              <a:gd name="connsiteY3" fmla="*/ 850686 h 2308645"/>
              <a:gd name="connsiteX4" fmla="*/ 370205 w 4300220"/>
              <a:gd name="connsiteY4" fmla="*/ 2308646 h 2308645"/>
              <a:gd name="connsiteX5" fmla="*/ 4300220 w 4300220"/>
              <a:gd name="connsiteY5" fmla="*/ 1311061 h 230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0220" h="2308645">
                <a:moveTo>
                  <a:pt x="4300220" y="1311061"/>
                </a:moveTo>
                <a:lnTo>
                  <a:pt x="885825" y="12486"/>
                </a:lnTo>
                <a:cubicBezTo>
                  <a:pt x="810895" y="-16089"/>
                  <a:pt x="726440" y="5500"/>
                  <a:pt x="674370" y="65825"/>
                </a:cubicBezTo>
                <a:lnTo>
                  <a:pt x="0" y="850686"/>
                </a:lnTo>
                <a:lnTo>
                  <a:pt x="370205" y="2308646"/>
                </a:lnTo>
                <a:lnTo>
                  <a:pt x="4300220" y="1311061"/>
                </a:lnTo>
                <a:close/>
              </a:path>
            </a:pathLst>
          </a:custGeom>
          <a:solidFill>
            <a:srgbClr val="D79CFF"/>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599" y="2290712"/>
            <a:ext cx="10575125"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
        <p:nvSpPr>
          <p:cNvPr id="3" name="Freeform 2">
            <a:extLst>
              <a:ext uri="{FF2B5EF4-FFF2-40B4-BE49-F238E27FC236}">
                <a16:creationId xmlns:a16="http://schemas.microsoft.com/office/drawing/2014/main" id="{35F9412D-B86D-7659-ABC3-D91F956A1F6E}"/>
              </a:ext>
            </a:extLst>
          </p:cNvPr>
          <p:cNvSpPr/>
          <p:nvPr userDrawn="1"/>
        </p:nvSpPr>
        <p:spPr>
          <a:xfrm rot="16200000">
            <a:off x="864628" y="6504937"/>
            <a:ext cx="1348416" cy="917723"/>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bg2"/>
          </a:solidFill>
          <a:ln w="6350" cap="flat">
            <a:noFill/>
            <a:prstDash val="solid"/>
            <a:miter/>
          </a:ln>
        </p:spPr>
        <p:txBody>
          <a:bodyPr rtlCol="0" anchor="ctr"/>
          <a:lstStyle/>
          <a:p>
            <a:endParaRPr lang="en-US"/>
          </a:p>
        </p:txBody>
      </p:sp>
      <p:grpSp>
        <p:nvGrpSpPr>
          <p:cNvPr id="5" name="Graphic 69">
            <a:extLst>
              <a:ext uri="{FF2B5EF4-FFF2-40B4-BE49-F238E27FC236}">
                <a16:creationId xmlns:a16="http://schemas.microsoft.com/office/drawing/2014/main" id="{54EC910C-1ABC-6AA7-5FC8-1B53CCAD499B}"/>
              </a:ext>
            </a:extLst>
          </p:cNvPr>
          <p:cNvGrpSpPr/>
          <p:nvPr userDrawn="1"/>
        </p:nvGrpSpPr>
        <p:grpSpPr>
          <a:xfrm rot="11425011">
            <a:off x="1624184" y="6332083"/>
            <a:ext cx="3315995" cy="669501"/>
            <a:chOff x="635" y="3723428"/>
            <a:chExt cx="3315995" cy="669501"/>
          </a:xfrm>
          <a:solidFill>
            <a:schemeClr val="accent3"/>
          </a:solidFill>
        </p:grpSpPr>
        <p:sp>
          <p:nvSpPr>
            <p:cNvPr id="7" name="Freeform 6">
              <a:extLst>
                <a:ext uri="{FF2B5EF4-FFF2-40B4-BE49-F238E27FC236}">
                  <a16:creationId xmlns:a16="http://schemas.microsoft.com/office/drawing/2014/main" id="{3A3D573E-4E43-15D5-4506-CE8DF686AAB0}"/>
                </a:ext>
              </a:extLst>
            </p:cNvPr>
            <p:cNvSpPr/>
            <p:nvPr/>
          </p:nvSpPr>
          <p:spPr>
            <a:xfrm>
              <a:off x="301719" y="3723428"/>
              <a:ext cx="3014910" cy="668866"/>
            </a:xfrm>
            <a:custGeom>
              <a:avLst/>
              <a:gdLst>
                <a:gd name="connsiteX0" fmla="*/ 229775 w 3014910"/>
                <a:gd name="connsiteY0" fmla="*/ 193252 h 668866"/>
                <a:gd name="connsiteX1" fmla="*/ 210725 w 3014910"/>
                <a:gd name="connsiteY1" fmla="*/ 204682 h 668866"/>
                <a:gd name="connsiteX2" fmla="*/ 199930 w 3014910"/>
                <a:gd name="connsiteY2" fmla="*/ 201507 h 668866"/>
                <a:gd name="connsiteX3" fmla="*/ 187230 w 3014910"/>
                <a:gd name="connsiteY3" fmla="*/ 194522 h 668866"/>
                <a:gd name="connsiteX4" fmla="*/ 181515 w 3014910"/>
                <a:gd name="connsiteY4" fmla="*/ 190077 h 668866"/>
                <a:gd name="connsiteX5" fmla="*/ 174530 w 3014910"/>
                <a:gd name="connsiteY5" fmla="*/ 187537 h 668866"/>
                <a:gd name="connsiteX6" fmla="*/ 41815 w 3014910"/>
                <a:gd name="connsiteY6" fmla="*/ 124037 h 668866"/>
                <a:gd name="connsiteX7" fmla="*/ 35465 w 3014910"/>
                <a:gd name="connsiteY7" fmla="*/ 120227 h 668866"/>
                <a:gd name="connsiteX8" fmla="*/ 28480 w 3014910"/>
                <a:gd name="connsiteY8" fmla="*/ 118957 h 668866"/>
                <a:gd name="connsiteX9" fmla="*/ 14510 w 3014910"/>
                <a:gd name="connsiteY9" fmla="*/ 113877 h 668866"/>
                <a:gd name="connsiteX10" fmla="*/ 1175 w 3014910"/>
                <a:gd name="connsiteY10" fmla="*/ 85302 h 668866"/>
                <a:gd name="connsiteX11" fmla="*/ 29750 w 3014910"/>
                <a:gd name="connsiteY11" fmla="*/ 71967 h 668866"/>
                <a:gd name="connsiteX12" fmla="*/ 43720 w 3014910"/>
                <a:gd name="connsiteY12" fmla="*/ 77682 h 668866"/>
                <a:gd name="connsiteX13" fmla="*/ 50070 w 3014910"/>
                <a:gd name="connsiteY13" fmla="*/ 81492 h 668866"/>
                <a:gd name="connsiteX14" fmla="*/ 57690 w 3014910"/>
                <a:gd name="connsiteY14" fmla="*/ 83397 h 668866"/>
                <a:gd name="connsiteX15" fmla="*/ 194850 w 3014910"/>
                <a:gd name="connsiteY15" fmla="*/ 148802 h 668866"/>
                <a:gd name="connsiteX16" fmla="*/ 200565 w 3014910"/>
                <a:gd name="connsiteY16" fmla="*/ 153882 h 668866"/>
                <a:gd name="connsiteX17" fmla="*/ 207550 w 3014910"/>
                <a:gd name="connsiteY17" fmla="*/ 156422 h 668866"/>
                <a:gd name="connsiteX18" fmla="*/ 220885 w 3014910"/>
                <a:gd name="connsiteY18" fmla="*/ 164042 h 668866"/>
                <a:gd name="connsiteX19" fmla="*/ 229775 w 3014910"/>
                <a:gd name="connsiteY19" fmla="*/ 193252 h 668866"/>
                <a:gd name="connsiteX20" fmla="*/ 533941 w 3014910"/>
                <a:gd name="connsiteY20" fmla="*/ 385022 h 668866"/>
                <a:gd name="connsiteX21" fmla="*/ 514891 w 3014910"/>
                <a:gd name="connsiteY21" fmla="*/ 395817 h 668866"/>
                <a:gd name="connsiteX22" fmla="*/ 503461 w 3014910"/>
                <a:gd name="connsiteY22" fmla="*/ 392642 h 668866"/>
                <a:gd name="connsiteX23" fmla="*/ 490761 w 3014910"/>
                <a:gd name="connsiteY23" fmla="*/ 384387 h 668866"/>
                <a:gd name="connsiteX24" fmla="*/ 485045 w 3014910"/>
                <a:gd name="connsiteY24" fmla="*/ 379307 h 668866"/>
                <a:gd name="connsiteX25" fmla="*/ 478061 w 3014910"/>
                <a:gd name="connsiteY25" fmla="*/ 376132 h 668866"/>
                <a:gd name="connsiteX26" fmla="*/ 389795 w 3014910"/>
                <a:gd name="connsiteY26" fmla="*/ 319617 h 668866"/>
                <a:gd name="connsiteX27" fmla="*/ 352330 w 3014910"/>
                <a:gd name="connsiteY27" fmla="*/ 294852 h 668866"/>
                <a:gd name="connsiteX28" fmla="*/ 346615 w 3014910"/>
                <a:gd name="connsiteY28" fmla="*/ 289772 h 668866"/>
                <a:gd name="connsiteX29" fmla="*/ 339630 w 3014910"/>
                <a:gd name="connsiteY29" fmla="*/ 286597 h 668866"/>
                <a:gd name="connsiteX30" fmla="*/ 326930 w 3014910"/>
                <a:gd name="connsiteY30" fmla="*/ 278342 h 668866"/>
                <a:gd name="connsiteX31" fmla="*/ 319945 w 3014910"/>
                <a:gd name="connsiteY31" fmla="*/ 247862 h 668866"/>
                <a:gd name="connsiteX32" fmla="*/ 350425 w 3014910"/>
                <a:gd name="connsiteY32" fmla="*/ 240877 h 668866"/>
                <a:gd name="connsiteX33" fmla="*/ 363125 w 3014910"/>
                <a:gd name="connsiteY33" fmla="*/ 249132 h 668866"/>
                <a:gd name="connsiteX34" fmla="*/ 368840 w 3014910"/>
                <a:gd name="connsiteY34" fmla="*/ 254212 h 668866"/>
                <a:gd name="connsiteX35" fmla="*/ 375825 w 3014910"/>
                <a:gd name="connsiteY35" fmla="*/ 257387 h 668866"/>
                <a:gd name="connsiteX36" fmla="*/ 413925 w 3014910"/>
                <a:gd name="connsiteY36" fmla="*/ 282152 h 668866"/>
                <a:gd name="connsiteX37" fmla="*/ 501555 w 3014910"/>
                <a:gd name="connsiteY37" fmla="*/ 338667 h 668866"/>
                <a:gd name="connsiteX38" fmla="*/ 507270 w 3014910"/>
                <a:gd name="connsiteY38" fmla="*/ 343747 h 668866"/>
                <a:gd name="connsiteX39" fmla="*/ 514255 w 3014910"/>
                <a:gd name="connsiteY39" fmla="*/ 346922 h 668866"/>
                <a:gd name="connsiteX40" fmla="*/ 526956 w 3014910"/>
                <a:gd name="connsiteY40" fmla="*/ 354542 h 668866"/>
                <a:gd name="connsiteX41" fmla="*/ 533941 w 3014910"/>
                <a:gd name="connsiteY41" fmla="*/ 385022 h 668866"/>
                <a:gd name="connsiteX42" fmla="*/ 853981 w 3014910"/>
                <a:gd name="connsiteY42" fmla="*/ 546312 h 668866"/>
                <a:gd name="connsiteX43" fmla="*/ 833025 w 3014910"/>
                <a:gd name="connsiteY43" fmla="*/ 560282 h 668866"/>
                <a:gd name="connsiteX44" fmla="*/ 824770 w 3014910"/>
                <a:gd name="connsiteY44" fmla="*/ 559012 h 668866"/>
                <a:gd name="connsiteX45" fmla="*/ 810800 w 3014910"/>
                <a:gd name="connsiteY45" fmla="*/ 553297 h 668866"/>
                <a:gd name="connsiteX46" fmla="*/ 804450 w 3014910"/>
                <a:gd name="connsiteY46" fmla="*/ 549487 h 668866"/>
                <a:gd name="connsiteX47" fmla="*/ 796831 w 3014910"/>
                <a:gd name="connsiteY47" fmla="*/ 547582 h 668866"/>
                <a:gd name="connsiteX48" fmla="*/ 659670 w 3014910"/>
                <a:gd name="connsiteY48" fmla="*/ 482812 h 668866"/>
                <a:gd name="connsiteX49" fmla="*/ 653320 w 3014910"/>
                <a:gd name="connsiteY49" fmla="*/ 478367 h 668866"/>
                <a:gd name="connsiteX50" fmla="*/ 645700 w 3014910"/>
                <a:gd name="connsiteY50" fmla="*/ 475827 h 668866"/>
                <a:gd name="connsiteX51" fmla="*/ 632366 w 3014910"/>
                <a:gd name="connsiteY51" fmla="*/ 468842 h 668866"/>
                <a:gd name="connsiteX52" fmla="*/ 623475 w 3014910"/>
                <a:gd name="connsiteY52" fmla="*/ 438997 h 668866"/>
                <a:gd name="connsiteX53" fmla="*/ 653320 w 3014910"/>
                <a:gd name="connsiteY53" fmla="*/ 430107 h 668866"/>
                <a:gd name="connsiteX54" fmla="*/ 666656 w 3014910"/>
                <a:gd name="connsiteY54" fmla="*/ 437092 h 668866"/>
                <a:gd name="connsiteX55" fmla="*/ 672370 w 3014910"/>
                <a:gd name="connsiteY55" fmla="*/ 441537 h 668866"/>
                <a:gd name="connsiteX56" fmla="*/ 679356 w 3014910"/>
                <a:gd name="connsiteY56" fmla="*/ 444077 h 668866"/>
                <a:gd name="connsiteX57" fmla="*/ 812706 w 3014910"/>
                <a:gd name="connsiteY57" fmla="*/ 506942 h 668866"/>
                <a:gd name="connsiteX58" fmla="*/ 819056 w 3014910"/>
                <a:gd name="connsiteY58" fmla="*/ 510752 h 668866"/>
                <a:gd name="connsiteX59" fmla="*/ 826675 w 3014910"/>
                <a:gd name="connsiteY59" fmla="*/ 512657 h 668866"/>
                <a:gd name="connsiteX60" fmla="*/ 840645 w 3014910"/>
                <a:gd name="connsiteY60" fmla="*/ 518372 h 668866"/>
                <a:gd name="connsiteX61" fmla="*/ 853981 w 3014910"/>
                <a:gd name="connsiteY61" fmla="*/ 546312 h 668866"/>
                <a:gd name="connsiteX62" fmla="*/ 1201961 w 3014910"/>
                <a:gd name="connsiteY62" fmla="*/ 632672 h 668866"/>
                <a:gd name="connsiteX63" fmla="*/ 1179736 w 3014910"/>
                <a:gd name="connsiteY63" fmla="*/ 651722 h 668866"/>
                <a:gd name="connsiteX64" fmla="*/ 1176561 w 3014910"/>
                <a:gd name="connsiteY64" fmla="*/ 651722 h 668866"/>
                <a:gd name="connsiteX65" fmla="*/ 1161320 w 3014910"/>
                <a:gd name="connsiteY65" fmla="*/ 649182 h 668866"/>
                <a:gd name="connsiteX66" fmla="*/ 1154336 w 3014910"/>
                <a:gd name="connsiteY66" fmla="*/ 646642 h 668866"/>
                <a:gd name="connsiteX67" fmla="*/ 1146716 w 3014910"/>
                <a:gd name="connsiteY67" fmla="*/ 646642 h 668866"/>
                <a:gd name="connsiteX68" fmla="*/ 998125 w 3014910"/>
                <a:gd name="connsiteY68" fmla="*/ 615527 h 668866"/>
                <a:gd name="connsiteX69" fmla="*/ 991141 w 3014910"/>
                <a:gd name="connsiteY69" fmla="*/ 612352 h 668866"/>
                <a:gd name="connsiteX70" fmla="*/ 983520 w 3014910"/>
                <a:gd name="connsiteY70" fmla="*/ 611717 h 668866"/>
                <a:gd name="connsiteX71" fmla="*/ 968916 w 3014910"/>
                <a:gd name="connsiteY71" fmla="*/ 607907 h 668866"/>
                <a:gd name="connsiteX72" fmla="*/ 953675 w 3014910"/>
                <a:gd name="connsiteY72" fmla="*/ 580602 h 668866"/>
                <a:gd name="connsiteX73" fmla="*/ 980981 w 3014910"/>
                <a:gd name="connsiteY73" fmla="*/ 565362 h 668866"/>
                <a:gd name="connsiteX74" fmla="*/ 994950 w 3014910"/>
                <a:gd name="connsiteY74" fmla="*/ 569172 h 668866"/>
                <a:gd name="connsiteX75" fmla="*/ 1001936 w 3014910"/>
                <a:gd name="connsiteY75" fmla="*/ 572347 h 668866"/>
                <a:gd name="connsiteX76" fmla="*/ 1009556 w 3014910"/>
                <a:gd name="connsiteY76" fmla="*/ 572982 h 668866"/>
                <a:gd name="connsiteX77" fmla="*/ 1153701 w 3014910"/>
                <a:gd name="connsiteY77" fmla="*/ 603462 h 668866"/>
                <a:gd name="connsiteX78" fmla="*/ 1160686 w 3014910"/>
                <a:gd name="connsiteY78" fmla="*/ 606002 h 668866"/>
                <a:gd name="connsiteX79" fmla="*/ 1168306 w 3014910"/>
                <a:gd name="connsiteY79" fmla="*/ 606002 h 668866"/>
                <a:gd name="connsiteX80" fmla="*/ 1182911 w 3014910"/>
                <a:gd name="connsiteY80" fmla="*/ 607907 h 668866"/>
                <a:gd name="connsiteX81" fmla="*/ 1201961 w 3014910"/>
                <a:gd name="connsiteY81" fmla="*/ 632672 h 668866"/>
                <a:gd name="connsiteX82" fmla="*/ 1539781 w 3014910"/>
                <a:gd name="connsiteY82" fmla="*/ 665057 h 668866"/>
                <a:gd name="connsiteX83" fmla="*/ 1524541 w 3014910"/>
                <a:gd name="connsiteY83" fmla="*/ 665692 h 668866"/>
                <a:gd name="connsiteX84" fmla="*/ 1516920 w 3014910"/>
                <a:gd name="connsiteY84" fmla="*/ 665057 h 668866"/>
                <a:gd name="connsiteX85" fmla="*/ 1509301 w 3014910"/>
                <a:gd name="connsiteY85" fmla="*/ 666962 h 668866"/>
                <a:gd name="connsiteX86" fmla="*/ 1425481 w 3014910"/>
                <a:gd name="connsiteY86" fmla="*/ 668867 h 668866"/>
                <a:gd name="connsiteX87" fmla="*/ 1424845 w 3014910"/>
                <a:gd name="connsiteY87" fmla="*/ 668867 h 668866"/>
                <a:gd name="connsiteX88" fmla="*/ 1358170 w 3014910"/>
                <a:gd name="connsiteY88" fmla="*/ 667597 h 668866"/>
                <a:gd name="connsiteX89" fmla="*/ 1350551 w 3014910"/>
                <a:gd name="connsiteY89" fmla="*/ 665692 h 668866"/>
                <a:gd name="connsiteX90" fmla="*/ 1342931 w 3014910"/>
                <a:gd name="connsiteY90" fmla="*/ 666962 h 668866"/>
                <a:gd name="connsiteX91" fmla="*/ 1327691 w 3014910"/>
                <a:gd name="connsiteY91" fmla="*/ 666327 h 668866"/>
                <a:gd name="connsiteX92" fmla="*/ 1306736 w 3014910"/>
                <a:gd name="connsiteY92" fmla="*/ 642832 h 668866"/>
                <a:gd name="connsiteX93" fmla="*/ 1330231 w 3014910"/>
                <a:gd name="connsiteY93" fmla="*/ 621877 h 668866"/>
                <a:gd name="connsiteX94" fmla="*/ 1344835 w 3014910"/>
                <a:gd name="connsiteY94" fmla="*/ 622512 h 668866"/>
                <a:gd name="connsiteX95" fmla="*/ 1352456 w 3014910"/>
                <a:gd name="connsiteY95" fmla="*/ 624417 h 668866"/>
                <a:gd name="connsiteX96" fmla="*/ 1360076 w 3014910"/>
                <a:gd name="connsiteY96" fmla="*/ 623147 h 668866"/>
                <a:gd name="connsiteX97" fmla="*/ 1426116 w 3014910"/>
                <a:gd name="connsiteY97" fmla="*/ 624417 h 668866"/>
                <a:gd name="connsiteX98" fmla="*/ 1508031 w 3014910"/>
                <a:gd name="connsiteY98" fmla="*/ 622512 h 668866"/>
                <a:gd name="connsiteX99" fmla="*/ 1515651 w 3014910"/>
                <a:gd name="connsiteY99" fmla="*/ 623147 h 668866"/>
                <a:gd name="connsiteX100" fmla="*/ 1523270 w 3014910"/>
                <a:gd name="connsiteY100" fmla="*/ 621242 h 668866"/>
                <a:gd name="connsiteX101" fmla="*/ 1537876 w 3014910"/>
                <a:gd name="connsiteY101" fmla="*/ 620607 h 668866"/>
                <a:gd name="connsiteX102" fmla="*/ 1561370 w 3014910"/>
                <a:gd name="connsiteY102" fmla="*/ 641562 h 668866"/>
                <a:gd name="connsiteX103" fmla="*/ 1539781 w 3014910"/>
                <a:gd name="connsiteY103" fmla="*/ 665057 h 668866"/>
                <a:gd name="connsiteX104" fmla="*/ 1897920 w 3014910"/>
                <a:gd name="connsiteY104" fmla="*/ 607907 h 668866"/>
                <a:gd name="connsiteX105" fmla="*/ 1883316 w 3014910"/>
                <a:gd name="connsiteY105" fmla="*/ 611717 h 668866"/>
                <a:gd name="connsiteX106" fmla="*/ 1875695 w 3014910"/>
                <a:gd name="connsiteY106" fmla="*/ 612352 h 668866"/>
                <a:gd name="connsiteX107" fmla="*/ 1868710 w 3014910"/>
                <a:gd name="connsiteY107" fmla="*/ 615527 h 668866"/>
                <a:gd name="connsiteX108" fmla="*/ 1720120 w 3014910"/>
                <a:gd name="connsiteY108" fmla="*/ 645372 h 668866"/>
                <a:gd name="connsiteX109" fmla="*/ 1712501 w 3014910"/>
                <a:gd name="connsiteY109" fmla="*/ 645372 h 668866"/>
                <a:gd name="connsiteX110" fmla="*/ 1705516 w 3014910"/>
                <a:gd name="connsiteY110" fmla="*/ 647912 h 668866"/>
                <a:gd name="connsiteX111" fmla="*/ 1690276 w 3014910"/>
                <a:gd name="connsiteY111" fmla="*/ 650452 h 668866"/>
                <a:gd name="connsiteX112" fmla="*/ 1687101 w 3014910"/>
                <a:gd name="connsiteY112" fmla="*/ 650452 h 668866"/>
                <a:gd name="connsiteX113" fmla="*/ 1664876 w 3014910"/>
                <a:gd name="connsiteY113" fmla="*/ 631402 h 668866"/>
                <a:gd name="connsiteX114" fmla="*/ 1683926 w 3014910"/>
                <a:gd name="connsiteY114" fmla="*/ 606002 h 668866"/>
                <a:gd name="connsiteX115" fmla="*/ 1698531 w 3014910"/>
                <a:gd name="connsiteY115" fmla="*/ 604097 h 668866"/>
                <a:gd name="connsiteX116" fmla="*/ 1706151 w 3014910"/>
                <a:gd name="connsiteY116" fmla="*/ 604097 h 668866"/>
                <a:gd name="connsiteX117" fmla="*/ 1713135 w 3014910"/>
                <a:gd name="connsiteY117" fmla="*/ 601557 h 668866"/>
                <a:gd name="connsiteX118" fmla="*/ 1858551 w 3014910"/>
                <a:gd name="connsiteY118" fmla="*/ 572347 h 668866"/>
                <a:gd name="connsiteX119" fmla="*/ 1866170 w 3014910"/>
                <a:gd name="connsiteY119" fmla="*/ 571712 h 668866"/>
                <a:gd name="connsiteX120" fmla="*/ 1873156 w 3014910"/>
                <a:gd name="connsiteY120" fmla="*/ 568537 h 668866"/>
                <a:gd name="connsiteX121" fmla="*/ 1887760 w 3014910"/>
                <a:gd name="connsiteY121" fmla="*/ 564727 h 668866"/>
                <a:gd name="connsiteX122" fmla="*/ 1915066 w 3014910"/>
                <a:gd name="connsiteY122" fmla="*/ 580602 h 668866"/>
                <a:gd name="connsiteX123" fmla="*/ 1897920 w 3014910"/>
                <a:gd name="connsiteY123" fmla="*/ 607907 h 668866"/>
                <a:gd name="connsiteX124" fmla="*/ 2242091 w 3014910"/>
                <a:gd name="connsiteY124" fmla="*/ 492337 h 668866"/>
                <a:gd name="connsiteX125" fmla="*/ 2228121 w 3014910"/>
                <a:gd name="connsiteY125" fmla="*/ 498052 h 668866"/>
                <a:gd name="connsiteX126" fmla="*/ 2220501 w 3014910"/>
                <a:gd name="connsiteY126" fmla="*/ 499957 h 668866"/>
                <a:gd name="connsiteX127" fmla="*/ 2214151 w 3014910"/>
                <a:gd name="connsiteY127" fmla="*/ 503767 h 668866"/>
                <a:gd name="connsiteX128" fmla="*/ 2072545 w 3014910"/>
                <a:gd name="connsiteY128" fmla="*/ 556472 h 668866"/>
                <a:gd name="connsiteX129" fmla="*/ 2064926 w 3014910"/>
                <a:gd name="connsiteY129" fmla="*/ 557742 h 668866"/>
                <a:gd name="connsiteX130" fmla="*/ 2057941 w 3014910"/>
                <a:gd name="connsiteY130" fmla="*/ 561552 h 668866"/>
                <a:gd name="connsiteX131" fmla="*/ 2043335 w 3014910"/>
                <a:gd name="connsiteY131" fmla="*/ 565997 h 668866"/>
                <a:gd name="connsiteX132" fmla="*/ 2036351 w 3014910"/>
                <a:gd name="connsiteY132" fmla="*/ 567267 h 668866"/>
                <a:gd name="connsiteX133" fmla="*/ 2015395 w 3014910"/>
                <a:gd name="connsiteY133" fmla="*/ 552027 h 668866"/>
                <a:gd name="connsiteX134" fmla="*/ 2029366 w 3014910"/>
                <a:gd name="connsiteY134" fmla="*/ 524087 h 668866"/>
                <a:gd name="connsiteX135" fmla="*/ 2043335 w 3014910"/>
                <a:gd name="connsiteY135" fmla="*/ 519642 h 668866"/>
                <a:gd name="connsiteX136" fmla="*/ 2050956 w 3014910"/>
                <a:gd name="connsiteY136" fmla="*/ 518372 h 668866"/>
                <a:gd name="connsiteX137" fmla="*/ 2057306 w 3014910"/>
                <a:gd name="connsiteY137" fmla="*/ 514562 h 668866"/>
                <a:gd name="connsiteX138" fmla="*/ 2196371 w 3014910"/>
                <a:gd name="connsiteY138" fmla="*/ 462492 h 668866"/>
                <a:gd name="connsiteX139" fmla="*/ 2203991 w 3014910"/>
                <a:gd name="connsiteY139" fmla="*/ 460587 h 668866"/>
                <a:gd name="connsiteX140" fmla="*/ 2210341 w 3014910"/>
                <a:gd name="connsiteY140" fmla="*/ 456777 h 668866"/>
                <a:gd name="connsiteX141" fmla="*/ 2224311 w 3014910"/>
                <a:gd name="connsiteY141" fmla="*/ 451062 h 668866"/>
                <a:gd name="connsiteX142" fmla="*/ 2253521 w 3014910"/>
                <a:gd name="connsiteY142" fmla="*/ 463127 h 668866"/>
                <a:gd name="connsiteX143" fmla="*/ 2242091 w 3014910"/>
                <a:gd name="connsiteY143" fmla="*/ 492337 h 668866"/>
                <a:gd name="connsiteX144" fmla="*/ 2566576 w 3014910"/>
                <a:gd name="connsiteY144" fmla="*/ 331047 h 668866"/>
                <a:gd name="connsiteX145" fmla="*/ 2553241 w 3014910"/>
                <a:gd name="connsiteY145" fmla="*/ 338667 h 668866"/>
                <a:gd name="connsiteX146" fmla="*/ 2546256 w 3014910"/>
                <a:gd name="connsiteY146" fmla="*/ 341207 h 668866"/>
                <a:gd name="connsiteX147" fmla="*/ 2540541 w 3014910"/>
                <a:gd name="connsiteY147" fmla="*/ 346287 h 668866"/>
                <a:gd name="connsiteX148" fmla="*/ 2407191 w 3014910"/>
                <a:gd name="connsiteY148" fmla="*/ 416772 h 668866"/>
                <a:gd name="connsiteX149" fmla="*/ 2399571 w 3014910"/>
                <a:gd name="connsiteY149" fmla="*/ 418677 h 668866"/>
                <a:gd name="connsiteX150" fmla="*/ 2393221 w 3014910"/>
                <a:gd name="connsiteY150" fmla="*/ 423122 h 668866"/>
                <a:gd name="connsiteX151" fmla="*/ 2379886 w 3014910"/>
                <a:gd name="connsiteY151" fmla="*/ 429472 h 668866"/>
                <a:gd name="connsiteX152" fmla="*/ 2370361 w 3014910"/>
                <a:gd name="connsiteY152" fmla="*/ 432012 h 668866"/>
                <a:gd name="connsiteX153" fmla="*/ 2350041 w 3014910"/>
                <a:gd name="connsiteY153" fmla="*/ 419312 h 668866"/>
                <a:gd name="connsiteX154" fmla="*/ 2360201 w 3014910"/>
                <a:gd name="connsiteY154" fmla="*/ 389467 h 668866"/>
                <a:gd name="connsiteX155" fmla="*/ 2373536 w 3014910"/>
                <a:gd name="connsiteY155" fmla="*/ 383117 h 668866"/>
                <a:gd name="connsiteX156" fmla="*/ 2380521 w 3014910"/>
                <a:gd name="connsiteY156" fmla="*/ 381212 h 668866"/>
                <a:gd name="connsiteX157" fmla="*/ 2386871 w 3014910"/>
                <a:gd name="connsiteY157" fmla="*/ 376767 h 668866"/>
                <a:gd name="connsiteX158" fmla="*/ 2518316 w 3014910"/>
                <a:gd name="connsiteY158" fmla="*/ 307552 h 668866"/>
                <a:gd name="connsiteX159" fmla="*/ 2525301 w 3014910"/>
                <a:gd name="connsiteY159" fmla="*/ 305012 h 668866"/>
                <a:gd name="connsiteX160" fmla="*/ 2531016 w 3014910"/>
                <a:gd name="connsiteY160" fmla="*/ 299932 h 668866"/>
                <a:gd name="connsiteX161" fmla="*/ 2543716 w 3014910"/>
                <a:gd name="connsiteY161" fmla="*/ 292312 h 668866"/>
                <a:gd name="connsiteX162" fmla="*/ 2574196 w 3014910"/>
                <a:gd name="connsiteY162" fmla="*/ 300567 h 668866"/>
                <a:gd name="connsiteX163" fmla="*/ 2566576 w 3014910"/>
                <a:gd name="connsiteY163" fmla="*/ 331047 h 668866"/>
                <a:gd name="connsiteX164" fmla="*/ 2872011 w 3014910"/>
                <a:gd name="connsiteY164" fmla="*/ 137372 h 668866"/>
                <a:gd name="connsiteX165" fmla="*/ 2859311 w 3014910"/>
                <a:gd name="connsiteY165" fmla="*/ 146262 h 668866"/>
                <a:gd name="connsiteX166" fmla="*/ 2852326 w 3014910"/>
                <a:gd name="connsiteY166" fmla="*/ 149437 h 668866"/>
                <a:gd name="connsiteX167" fmla="*/ 2846611 w 3014910"/>
                <a:gd name="connsiteY167" fmla="*/ 154517 h 668866"/>
                <a:gd name="connsiteX168" fmla="*/ 2720881 w 3014910"/>
                <a:gd name="connsiteY168" fmla="*/ 237702 h 668866"/>
                <a:gd name="connsiteX169" fmla="*/ 2713896 w 3014910"/>
                <a:gd name="connsiteY169" fmla="*/ 240877 h 668866"/>
                <a:gd name="connsiteX170" fmla="*/ 2708181 w 3014910"/>
                <a:gd name="connsiteY170" fmla="*/ 245957 h 668866"/>
                <a:gd name="connsiteX171" fmla="*/ 2695481 w 3014910"/>
                <a:gd name="connsiteY171" fmla="*/ 254212 h 668866"/>
                <a:gd name="connsiteX172" fmla="*/ 2683416 w 3014910"/>
                <a:gd name="connsiteY172" fmla="*/ 257387 h 668866"/>
                <a:gd name="connsiteX173" fmla="*/ 2664366 w 3014910"/>
                <a:gd name="connsiteY173" fmla="*/ 247227 h 668866"/>
                <a:gd name="connsiteX174" fmla="*/ 2671351 w 3014910"/>
                <a:gd name="connsiteY174" fmla="*/ 216747 h 668866"/>
                <a:gd name="connsiteX175" fmla="*/ 2684051 w 3014910"/>
                <a:gd name="connsiteY175" fmla="*/ 208492 h 668866"/>
                <a:gd name="connsiteX176" fmla="*/ 2691036 w 3014910"/>
                <a:gd name="connsiteY176" fmla="*/ 205317 h 668866"/>
                <a:gd name="connsiteX177" fmla="*/ 2696751 w 3014910"/>
                <a:gd name="connsiteY177" fmla="*/ 200237 h 668866"/>
                <a:gd name="connsiteX178" fmla="*/ 2821211 w 3014910"/>
                <a:gd name="connsiteY178" fmla="*/ 117687 h 668866"/>
                <a:gd name="connsiteX179" fmla="*/ 2828196 w 3014910"/>
                <a:gd name="connsiteY179" fmla="*/ 114512 h 668866"/>
                <a:gd name="connsiteX180" fmla="*/ 2833911 w 3014910"/>
                <a:gd name="connsiteY180" fmla="*/ 109432 h 668866"/>
                <a:gd name="connsiteX181" fmla="*/ 2845976 w 3014910"/>
                <a:gd name="connsiteY181" fmla="*/ 101177 h 668866"/>
                <a:gd name="connsiteX182" fmla="*/ 2877091 w 3014910"/>
                <a:gd name="connsiteY182" fmla="*/ 106892 h 668866"/>
                <a:gd name="connsiteX183" fmla="*/ 2872011 w 3014910"/>
                <a:gd name="connsiteY183" fmla="*/ 137372 h 668866"/>
                <a:gd name="connsiteX184" fmla="*/ 3005996 w 3014910"/>
                <a:gd name="connsiteY184" fmla="*/ 40217 h 668866"/>
                <a:gd name="connsiteX185" fmla="*/ 2993931 w 3014910"/>
                <a:gd name="connsiteY185" fmla="*/ 49107 h 668866"/>
                <a:gd name="connsiteX186" fmla="*/ 2980596 w 3014910"/>
                <a:gd name="connsiteY186" fmla="*/ 53552 h 668866"/>
                <a:gd name="connsiteX187" fmla="*/ 2962815 w 3014910"/>
                <a:gd name="connsiteY187" fmla="*/ 44662 h 668866"/>
                <a:gd name="connsiteX188" fmla="*/ 2967261 w 3014910"/>
                <a:gd name="connsiteY188" fmla="*/ 13547 h 668866"/>
                <a:gd name="connsiteX189" fmla="*/ 2979326 w 3014910"/>
                <a:gd name="connsiteY189" fmla="*/ 4657 h 668866"/>
                <a:gd name="connsiteX190" fmla="*/ 3010440 w 3014910"/>
                <a:gd name="connsiteY190" fmla="*/ 9102 h 668866"/>
                <a:gd name="connsiteX191" fmla="*/ 3005996 w 3014910"/>
                <a:gd name="connsiteY191" fmla="*/ 40217 h 668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3014910" h="668866">
                  <a:moveTo>
                    <a:pt x="229775" y="193252"/>
                  </a:moveTo>
                  <a:cubicBezTo>
                    <a:pt x="225965" y="200237"/>
                    <a:pt x="218345" y="204682"/>
                    <a:pt x="210725" y="204682"/>
                  </a:cubicBezTo>
                  <a:cubicBezTo>
                    <a:pt x="206915" y="204682"/>
                    <a:pt x="203105" y="204047"/>
                    <a:pt x="199930" y="201507"/>
                  </a:cubicBezTo>
                  <a:cubicBezTo>
                    <a:pt x="195485" y="198967"/>
                    <a:pt x="191040" y="196427"/>
                    <a:pt x="187230" y="194522"/>
                  </a:cubicBezTo>
                  <a:cubicBezTo>
                    <a:pt x="184690" y="193252"/>
                    <a:pt x="182785" y="191982"/>
                    <a:pt x="181515" y="190077"/>
                  </a:cubicBezTo>
                  <a:cubicBezTo>
                    <a:pt x="178975" y="189442"/>
                    <a:pt x="176435" y="188807"/>
                    <a:pt x="174530" y="187537"/>
                  </a:cubicBezTo>
                  <a:cubicBezTo>
                    <a:pt x="128175" y="162137"/>
                    <a:pt x="84995" y="141817"/>
                    <a:pt x="41815" y="124037"/>
                  </a:cubicBezTo>
                  <a:cubicBezTo>
                    <a:pt x="39275" y="122767"/>
                    <a:pt x="37370" y="121497"/>
                    <a:pt x="35465" y="120227"/>
                  </a:cubicBezTo>
                  <a:cubicBezTo>
                    <a:pt x="32925" y="120227"/>
                    <a:pt x="30385" y="119592"/>
                    <a:pt x="28480" y="118957"/>
                  </a:cubicBezTo>
                  <a:cubicBezTo>
                    <a:pt x="24035" y="117052"/>
                    <a:pt x="19590" y="115147"/>
                    <a:pt x="14510" y="113877"/>
                  </a:cubicBezTo>
                  <a:cubicBezTo>
                    <a:pt x="3080" y="109432"/>
                    <a:pt x="-2635" y="96732"/>
                    <a:pt x="1175" y="85302"/>
                  </a:cubicBezTo>
                  <a:cubicBezTo>
                    <a:pt x="5620" y="73872"/>
                    <a:pt x="18320" y="68157"/>
                    <a:pt x="29750" y="71967"/>
                  </a:cubicBezTo>
                  <a:cubicBezTo>
                    <a:pt x="34830" y="73872"/>
                    <a:pt x="39275" y="75777"/>
                    <a:pt x="43720" y="77682"/>
                  </a:cubicBezTo>
                  <a:cubicBezTo>
                    <a:pt x="46260" y="78952"/>
                    <a:pt x="48165" y="80222"/>
                    <a:pt x="50070" y="81492"/>
                  </a:cubicBezTo>
                  <a:cubicBezTo>
                    <a:pt x="52610" y="81492"/>
                    <a:pt x="55150" y="82127"/>
                    <a:pt x="57690" y="83397"/>
                  </a:cubicBezTo>
                  <a:cubicBezTo>
                    <a:pt x="102140" y="101177"/>
                    <a:pt x="147225" y="122767"/>
                    <a:pt x="194850" y="148802"/>
                  </a:cubicBezTo>
                  <a:cubicBezTo>
                    <a:pt x="197390" y="150072"/>
                    <a:pt x="199295" y="151977"/>
                    <a:pt x="200565" y="153882"/>
                  </a:cubicBezTo>
                  <a:cubicBezTo>
                    <a:pt x="203105" y="154517"/>
                    <a:pt x="205645" y="155152"/>
                    <a:pt x="207550" y="156422"/>
                  </a:cubicBezTo>
                  <a:cubicBezTo>
                    <a:pt x="211995" y="158962"/>
                    <a:pt x="216440" y="161502"/>
                    <a:pt x="220885" y="164042"/>
                  </a:cubicBezTo>
                  <a:cubicBezTo>
                    <a:pt x="232315" y="169122"/>
                    <a:pt x="236125" y="182457"/>
                    <a:pt x="229775" y="193252"/>
                  </a:cubicBezTo>
                  <a:close/>
                  <a:moveTo>
                    <a:pt x="533941" y="385022"/>
                  </a:moveTo>
                  <a:cubicBezTo>
                    <a:pt x="529495" y="392007"/>
                    <a:pt x="522511" y="395817"/>
                    <a:pt x="514891" y="395817"/>
                  </a:cubicBezTo>
                  <a:cubicBezTo>
                    <a:pt x="511080" y="395817"/>
                    <a:pt x="506636" y="394547"/>
                    <a:pt x="503461" y="392642"/>
                  </a:cubicBezTo>
                  <a:cubicBezTo>
                    <a:pt x="499015" y="390102"/>
                    <a:pt x="495205" y="387562"/>
                    <a:pt x="490761" y="384387"/>
                  </a:cubicBezTo>
                  <a:cubicBezTo>
                    <a:pt x="488220" y="383117"/>
                    <a:pt x="486315" y="381212"/>
                    <a:pt x="485045" y="379307"/>
                  </a:cubicBezTo>
                  <a:cubicBezTo>
                    <a:pt x="482505" y="378672"/>
                    <a:pt x="479965" y="378037"/>
                    <a:pt x="478061" y="376132"/>
                  </a:cubicBezTo>
                  <a:cubicBezTo>
                    <a:pt x="448215" y="357082"/>
                    <a:pt x="418370" y="338032"/>
                    <a:pt x="389795" y="319617"/>
                  </a:cubicBezTo>
                  <a:cubicBezTo>
                    <a:pt x="377095" y="311362"/>
                    <a:pt x="364395" y="303107"/>
                    <a:pt x="352330" y="294852"/>
                  </a:cubicBezTo>
                  <a:cubicBezTo>
                    <a:pt x="350425" y="293582"/>
                    <a:pt x="348520" y="291677"/>
                    <a:pt x="346615" y="289772"/>
                  </a:cubicBezTo>
                  <a:cubicBezTo>
                    <a:pt x="344075" y="289137"/>
                    <a:pt x="341536" y="288502"/>
                    <a:pt x="339630" y="286597"/>
                  </a:cubicBezTo>
                  <a:lnTo>
                    <a:pt x="326930" y="278342"/>
                  </a:lnTo>
                  <a:cubicBezTo>
                    <a:pt x="316770" y="271992"/>
                    <a:pt x="313595" y="258022"/>
                    <a:pt x="319945" y="247862"/>
                  </a:cubicBezTo>
                  <a:cubicBezTo>
                    <a:pt x="326295" y="237702"/>
                    <a:pt x="340265" y="234527"/>
                    <a:pt x="350425" y="240877"/>
                  </a:cubicBezTo>
                  <a:lnTo>
                    <a:pt x="363125" y="249132"/>
                  </a:lnTo>
                  <a:cubicBezTo>
                    <a:pt x="365030" y="250402"/>
                    <a:pt x="366936" y="252307"/>
                    <a:pt x="368840" y="254212"/>
                  </a:cubicBezTo>
                  <a:cubicBezTo>
                    <a:pt x="371380" y="254847"/>
                    <a:pt x="373920" y="255482"/>
                    <a:pt x="375825" y="257387"/>
                  </a:cubicBezTo>
                  <a:cubicBezTo>
                    <a:pt x="388525" y="265642"/>
                    <a:pt x="401225" y="273897"/>
                    <a:pt x="413925" y="282152"/>
                  </a:cubicBezTo>
                  <a:cubicBezTo>
                    <a:pt x="442500" y="300567"/>
                    <a:pt x="471711" y="319617"/>
                    <a:pt x="501555" y="338667"/>
                  </a:cubicBezTo>
                  <a:cubicBezTo>
                    <a:pt x="503461" y="339937"/>
                    <a:pt x="505365" y="341842"/>
                    <a:pt x="507270" y="343747"/>
                  </a:cubicBezTo>
                  <a:cubicBezTo>
                    <a:pt x="509811" y="344382"/>
                    <a:pt x="512350" y="345017"/>
                    <a:pt x="514255" y="346922"/>
                  </a:cubicBezTo>
                  <a:cubicBezTo>
                    <a:pt x="518700" y="349462"/>
                    <a:pt x="522511" y="352002"/>
                    <a:pt x="526956" y="354542"/>
                  </a:cubicBezTo>
                  <a:cubicBezTo>
                    <a:pt x="537116" y="360892"/>
                    <a:pt x="540291" y="374862"/>
                    <a:pt x="533941" y="385022"/>
                  </a:cubicBezTo>
                  <a:close/>
                  <a:moveTo>
                    <a:pt x="853981" y="546312"/>
                  </a:moveTo>
                  <a:cubicBezTo>
                    <a:pt x="850806" y="555202"/>
                    <a:pt x="841916" y="560282"/>
                    <a:pt x="833025" y="560282"/>
                  </a:cubicBezTo>
                  <a:cubicBezTo>
                    <a:pt x="830486" y="560282"/>
                    <a:pt x="827311" y="559647"/>
                    <a:pt x="824770" y="559012"/>
                  </a:cubicBezTo>
                  <a:cubicBezTo>
                    <a:pt x="820325" y="557107"/>
                    <a:pt x="815245" y="555202"/>
                    <a:pt x="810800" y="553297"/>
                  </a:cubicBezTo>
                  <a:cubicBezTo>
                    <a:pt x="808261" y="552027"/>
                    <a:pt x="806356" y="550757"/>
                    <a:pt x="804450" y="549487"/>
                  </a:cubicBezTo>
                  <a:cubicBezTo>
                    <a:pt x="801911" y="549487"/>
                    <a:pt x="799370" y="548852"/>
                    <a:pt x="796831" y="547582"/>
                  </a:cubicBezTo>
                  <a:cubicBezTo>
                    <a:pt x="751111" y="528532"/>
                    <a:pt x="706025" y="507577"/>
                    <a:pt x="659670" y="482812"/>
                  </a:cubicBezTo>
                  <a:cubicBezTo>
                    <a:pt x="657131" y="481542"/>
                    <a:pt x="655225" y="480272"/>
                    <a:pt x="653320" y="478367"/>
                  </a:cubicBezTo>
                  <a:cubicBezTo>
                    <a:pt x="650781" y="477732"/>
                    <a:pt x="648241" y="477097"/>
                    <a:pt x="645700" y="475827"/>
                  </a:cubicBezTo>
                  <a:cubicBezTo>
                    <a:pt x="641256" y="473287"/>
                    <a:pt x="636811" y="470747"/>
                    <a:pt x="632366" y="468842"/>
                  </a:cubicBezTo>
                  <a:cubicBezTo>
                    <a:pt x="621570" y="463127"/>
                    <a:pt x="617761" y="449792"/>
                    <a:pt x="623475" y="438997"/>
                  </a:cubicBezTo>
                  <a:cubicBezTo>
                    <a:pt x="629191" y="428202"/>
                    <a:pt x="643161" y="424392"/>
                    <a:pt x="653320" y="430107"/>
                  </a:cubicBezTo>
                  <a:cubicBezTo>
                    <a:pt x="657766" y="432647"/>
                    <a:pt x="662211" y="434552"/>
                    <a:pt x="666656" y="437092"/>
                  </a:cubicBezTo>
                  <a:cubicBezTo>
                    <a:pt x="669195" y="438362"/>
                    <a:pt x="671100" y="439632"/>
                    <a:pt x="672370" y="441537"/>
                  </a:cubicBezTo>
                  <a:cubicBezTo>
                    <a:pt x="674911" y="442172"/>
                    <a:pt x="677450" y="442807"/>
                    <a:pt x="679356" y="444077"/>
                  </a:cubicBezTo>
                  <a:cubicBezTo>
                    <a:pt x="725075" y="468207"/>
                    <a:pt x="768256" y="488527"/>
                    <a:pt x="812706" y="506942"/>
                  </a:cubicBezTo>
                  <a:cubicBezTo>
                    <a:pt x="815245" y="508212"/>
                    <a:pt x="817150" y="509482"/>
                    <a:pt x="819056" y="510752"/>
                  </a:cubicBezTo>
                  <a:cubicBezTo>
                    <a:pt x="821595" y="510752"/>
                    <a:pt x="824136" y="511387"/>
                    <a:pt x="826675" y="512657"/>
                  </a:cubicBezTo>
                  <a:cubicBezTo>
                    <a:pt x="831120" y="514562"/>
                    <a:pt x="835566" y="516467"/>
                    <a:pt x="840645" y="518372"/>
                  </a:cubicBezTo>
                  <a:cubicBezTo>
                    <a:pt x="852711" y="522182"/>
                    <a:pt x="858425" y="534882"/>
                    <a:pt x="853981" y="546312"/>
                  </a:cubicBezTo>
                  <a:close/>
                  <a:moveTo>
                    <a:pt x="1201961" y="632672"/>
                  </a:moveTo>
                  <a:cubicBezTo>
                    <a:pt x="1200056" y="643467"/>
                    <a:pt x="1191166" y="651722"/>
                    <a:pt x="1179736" y="651722"/>
                  </a:cubicBezTo>
                  <a:cubicBezTo>
                    <a:pt x="1178466" y="651722"/>
                    <a:pt x="1177831" y="651722"/>
                    <a:pt x="1176561" y="651722"/>
                  </a:cubicBezTo>
                  <a:cubicBezTo>
                    <a:pt x="1171481" y="651087"/>
                    <a:pt x="1166401" y="650452"/>
                    <a:pt x="1161320" y="649182"/>
                  </a:cubicBezTo>
                  <a:cubicBezTo>
                    <a:pt x="1158781" y="648547"/>
                    <a:pt x="1156241" y="647912"/>
                    <a:pt x="1154336" y="646642"/>
                  </a:cubicBezTo>
                  <a:cubicBezTo>
                    <a:pt x="1151795" y="647277"/>
                    <a:pt x="1149256" y="647277"/>
                    <a:pt x="1146716" y="646642"/>
                  </a:cubicBezTo>
                  <a:cubicBezTo>
                    <a:pt x="1096551" y="638387"/>
                    <a:pt x="1046386" y="628227"/>
                    <a:pt x="998125" y="615527"/>
                  </a:cubicBezTo>
                  <a:cubicBezTo>
                    <a:pt x="995586" y="614892"/>
                    <a:pt x="993045" y="613622"/>
                    <a:pt x="991141" y="612352"/>
                  </a:cubicBezTo>
                  <a:cubicBezTo>
                    <a:pt x="988600" y="612352"/>
                    <a:pt x="986061" y="612352"/>
                    <a:pt x="983520" y="611717"/>
                  </a:cubicBezTo>
                  <a:cubicBezTo>
                    <a:pt x="978441" y="610447"/>
                    <a:pt x="973995" y="609177"/>
                    <a:pt x="968916" y="607907"/>
                  </a:cubicBezTo>
                  <a:cubicBezTo>
                    <a:pt x="956850" y="604732"/>
                    <a:pt x="950500" y="592032"/>
                    <a:pt x="953675" y="580602"/>
                  </a:cubicBezTo>
                  <a:cubicBezTo>
                    <a:pt x="956850" y="569172"/>
                    <a:pt x="969550" y="562187"/>
                    <a:pt x="980981" y="565362"/>
                  </a:cubicBezTo>
                  <a:cubicBezTo>
                    <a:pt x="985425" y="566632"/>
                    <a:pt x="990506" y="567902"/>
                    <a:pt x="994950" y="569172"/>
                  </a:cubicBezTo>
                  <a:cubicBezTo>
                    <a:pt x="997491" y="569807"/>
                    <a:pt x="1000031" y="571077"/>
                    <a:pt x="1001936" y="572347"/>
                  </a:cubicBezTo>
                  <a:cubicBezTo>
                    <a:pt x="1004475" y="572347"/>
                    <a:pt x="1007016" y="572347"/>
                    <a:pt x="1009556" y="572982"/>
                  </a:cubicBezTo>
                  <a:cubicBezTo>
                    <a:pt x="1055911" y="585047"/>
                    <a:pt x="1104806" y="595207"/>
                    <a:pt x="1153701" y="603462"/>
                  </a:cubicBezTo>
                  <a:cubicBezTo>
                    <a:pt x="1156241" y="604097"/>
                    <a:pt x="1158781" y="604732"/>
                    <a:pt x="1160686" y="606002"/>
                  </a:cubicBezTo>
                  <a:cubicBezTo>
                    <a:pt x="1163226" y="605367"/>
                    <a:pt x="1165766" y="605367"/>
                    <a:pt x="1168306" y="606002"/>
                  </a:cubicBezTo>
                  <a:cubicBezTo>
                    <a:pt x="1173386" y="606637"/>
                    <a:pt x="1177831" y="607272"/>
                    <a:pt x="1182911" y="607907"/>
                  </a:cubicBezTo>
                  <a:cubicBezTo>
                    <a:pt x="1194976" y="609177"/>
                    <a:pt x="1203231" y="620607"/>
                    <a:pt x="1201961" y="632672"/>
                  </a:cubicBezTo>
                  <a:close/>
                  <a:moveTo>
                    <a:pt x="1539781" y="665057"/>
                  </a:moveTo>
                  <a:cubicBezTo>
                    <a:pt x="1534701" y="665057"/>
                    <a:pt x="1529620" y="665692"/>
                    <a:pt x="1524541" y="665692"/>
                  </a:cubicBezTo>
                  <a:cubicBezTo>
                    <a:pt x="1522001" y="665692"/>
                    <a:pt x="1519460" y="665692"/>
                    <a:pt x="1516920" y="665057"/>
                  </a:cubicBezTo>
                  <a:cubicBezTo>
                    <a:pt x="1514381" y="666327"/>
                    <a:pt x="1511841" y="666327"/>
                    <a:pt x="1509301" y="666962"/>
                  </a:cubicBezTo>
                  <a:cubicBezTo>
                    <a:pt x="1481360" y="668232"/>
                    <a:pt x="1452785" y="668867"/>
                    <a:pt x="1425481" y="668867"/>
                  </a:cubicBezTo>
                  <a:lnTo>
                    <a:pt x="1424845" y="668867"/>
                  </a:lnTo>
                  <a:cubicBezTo>
                    <a:pt x="1402620" y="668867"/>
                    <a:pt x="1379760" y="668232"/>
                    <a:pt x="1358170" y="667597"/>
                  </a:cubicBezTo>
                  <a:cubicBezTo>
                    <a:pt x="1355631" y="667597"/>
                    <a:pt x="1353091" y="666962"/>
                    <a:pt x="1350551" y="665692"/>
                  </a:cubicBezTo>
                  <a:cubicBezTo>
                    <a:pt x="1348010" y="666327"/>
                    <a:pt x="1345470" y="666962"/>
                    <a:pt x="1342931" y="666962"/>
                  </a:cubicBezTo>
                  <a:cubicBezTo>
                    <a:pt x="1337851" y="666962"/>
                    <a:pt x="1332770" y="666327"/>
                    <a:pt x="1327691" y="666327"/>
                  </a:cubicBezTo>
                  <a:cubicBezTo>
                    <a:pt x="1315626" y="665692"/>
                    <a:pt x="1306101" y="654897"/>
                    <a:pt x="1306736" y="642832"/>
                  </a:cubicBezTo>
                  <a:cubicBezTo>
                    <a:pt x="1307370" y="630767"/>
                    <a:pt x="1318166" y="621242"/>
                    <a:pt x="1330231" y="621877"/>
                  </a:cubicBezTo>
                  <a:cubicBezTo>
                    <a:pt x="1335310" y="621877"/>
                    <a:pt x="1339756" y="622512"/>
                    <a:pt x="1344835" y="622512"/>
                  </a:cubicBezTo>
                  <a:cubicBezTo>
                    <a:pt x="1347376" y="622512"/>
                    <a:pt x="1349916" y="623147"/>
                    <a:pt x="1352456" y="624417"/>
                  </a:cubicBezTo>
                  <a:cubicBezTo>
                    <a:pt x="1354995" y="623782"/>
                    <a:pt x="1357535" y="623147"/>
                    <a:pt x="1360076" y="623147"/>
                  </a:cubicBezTo>
                  <a:cubicBezTo>
                    <a:pt x="1381666" y="623782"/>
                    <a:pt x="1403891" y="624417"/>
                    <a:pt x="1426116" y="624417"/>
                  </a:cubicBezTo>
                  <a:cubicBezTo>
                    <a:pt x="1452785" y="624417"/>
                    <a:pt x="1480726" y="623782"/>
                    <a:pt x="1508031" y="622512"/>
                  </a:cubicBezTo>
                  <a:cubicBezTo>
                    <a:pt x="1510570" y="622512"/>
                    <a:pt x="1513110" y="622512"/>
                    <a:pt x="1515651" y="623147"/>
                  </a:cubicBezTo>
                  <a:cubicBezTo>
                    <a:pt x="1518191" y="622512"/>
                    <a:pt x="1520095" y="621877"/>
                    <a:pt x="1523270" y="621242"/>
                  </a:cubicBezTo>
                  <a:cubicBezTo>
                    <a:pt x="1528351" y="621242"/>
                    <a:pt x="1533431" y="620607"/>
                    <a:pt x="1537876" y="620607"/>
                  </a:cubicBezTo>
                  <a:cubicBezTo>
                    <a:pt x="1549941" y="619972"/>
                    <a:pt x="1560735" y="628862"/>
                    <a:pt x="1561370" y="641562"/>
                  </a:cubicBezTo>
                  <a:cubicBezTo>
                    <a:pt x="1561370" y="654262"/>
                    <a:pt x="1551845" y="664422"/>
                    <a:pt x="1539781" y="665057"/>
                  </a:cubicBezTo>
                  <a:close/>
                  <a:moveTo>
                    <a:pt x="1897920" y="607907"/>
                  </a:moveTo>
                  <a:cubicBezTo>
                    <a:pt x="1892841" y="609177"/>
                    <a:pt x="1888395" y="610447"/>
                    <a:pt x="1883316" y="611717"/>
                  </a:cubicBezTo>
                  <a:cubicBezTo>
                    <a:pt x="1880776" y="612352"/>
                    <a:pt x="1878235" y="612352"/>
                    <a:pt x="1875695" y="612352"/>
                  </a:cubicBezTo>
                  <a:cubicBezTo>
                    <a:pt x="1873791" y="613622"/>
                    <a:pt x="1871251" y="614892"/>
                    <a:pt x="1868710" y="615527"/>
                  </a:cubicBezTo>
                  <a:cubicBezTo>
                    <a:pt x="1819181" y="627592"/>
                    <a:pt x="1769016" y="637117"/>
                    <a:pt x="1720120" y="645372"/>
                  </a:cubicBezTo>
                  <a:cubicBezTo>
                    <a:pt x="1717581" y="646007"/>
                    <a:pt x="1715041" y="646007"/>
                    <a:pt x="1712501" y="645372"/>
                  </a:cubicBezTo>
                  <a:cubicBezTo>
                    <a:pt x="1710595" y="646642"/>
                    <a:pt x="1708056" y="647277"/>
                    <a:pt x="1705516" y="647912"/>
                  </a:cubicBezTo>
                  <a:cubicBezTo>
                    <a:pt x="1700435" y="648547"/>
                    <a:pt x="1695356" y="649182"/>
                    <a:pt x="1690276" y="650452"/>
                  </a:cubicBezTo>
                  <a:cubicBezTo>
                    <a:pt x="1689006" y="650452"/>
                    <a:pt x="1688370" y="650452"/>
                    <a:pt x="1687101" y="650452"/>
                  </a:cubicBezTo>
                  <a:cubicBezTo>
                    <a:pt x="1676306" y="650452"/>
                    <a:pt x="1666781" y="642197"/>
                    <a:pt x="1664876" y="631402"/>
                  </a:cubicBezTo>
                  <a:cubicBezTo>
                    <a:pt x="1662970" y="619337"/>
                    <a:pt x="1671226" y="607907"/>
                    <a:pt x="1683926" y="606002"/>
                  </a:cubicBezTo>
                  <a:cubicBezTo>
                    <a:pt x="1689006" y="605367"/>
                    <a:pt x="1693451" y="604732"/>
                    <a:pt x="1698531" y="604097"/>
                  </a:cubicBezTo>
                  <a:cubicBezTo>
                    <a:pt x="1701070" y="603462"/>
                    <a:pt x="1703610" y="603462"/>
                    <a:pt x="1706151" y="604097"/>
                  </a:cubicBezTo>
                  <a:cubicBezTo>
                    <a:pt x="1708056" y="602827"/>
                    <a:pt x="1710595" y="602192"/>
                    <a:pt x="1713135" y="601557"/>
                  </a:cubicBezTo>
                  <a:cubicBezTo>
                    <a:pt x="1760760" y="593937"/>
                    <a:pt x="1809656" y="583777"/>
                    <a:pt x="1858551" y="572347"/>
                  </a:cubicBezTo>
                  <a:cubicBezTo>
                    <a:pt x="1861091" y="571712"/>
                    <a:pt x="1863631" y="571712"/>
                    <a:pt x="1866170" y="571712"/>
                  </a:cubicBezTo>
                  <a:cubicBezTo>
                    <a:pt x="1868076" y="570442"/>
                    <a:pt x="1870616" y="569172"/>
                    <a:pt x="1873156" y="568537"/>
                  </a:cubicBezTo>
                  <a:cubicBezTo>
                    <a:pt x="1878235" y="567267"/>
                    <a:pt x="1882681" y="565997"/>
                    <a:pt x="1887760" y="564727"/>
                  </a:cubicBezTo>
                  <a:cubicBezTo>
                    <a:pt x="1899826" y="561552"/>
                    <a:pt x="1911891" y="569172"/>
                    <a:pt x="1915066" y="580602"/>
                  </a:cubicBezTo>
                  <a:cubicBezTo>
                    <a:pt x="1918241" y="592032"/>
                    <a:pt x="1909985" y="605367"/>
                    <a:pt x="1897920" y="607907"/>
                  </a:cubicBezTo>
                  <a:close/>
                  <a:moveTo>
                    <a:pt x="2242091" y="492337"/>
                  </a:moveTo>
                  <a:cubicBezTo>
                    <a:pt x="2237646" y="494242"/>
                    <a:pt x="2232566" y="496147"/>
                    <a:pt x="2228121" y="498052"/>
                  </a:cubicBezTo>
                  <a:cubicBezTo>
                    <a:pt x="2225581" y="499322"/>
                    <a:pt x="2223041" y="499322"/>
                    <a:pt x="2220501" y="499957"/>
                  </a:cubicBezTo>
                  <a:cubicBezTo>
                    <a:pt x="2218596" y="501862"/>
                    <a:pt x="2216691" y="503132"/>
                    <a:pt x="2214151" y="503767"/>
                  </a:cubicBezTo>
                  <a:cubicBezTo>
                    <a:pt x="2167161" y="522817"/>
                    <a:pt x="2119536" y="540597"/>
                    <a:pt x="2072545" y="556472"/>
                  </a:cubicBezTo>
                  <a:cubicBezTo>
                    <a:pt x="2070006" y="557107"/>
                    <a:pt x="2067466" y="557742"/>
                    <a:pt x="2064926" y="557742"/>
                  </a:cubicBezTo>
                  <a:cubicBezTo>
                    <a:pt x="2063020" y="559012"/>
                    <a:pt x="2060481" y="560282"/>
                    <a:pt x="2057941" y="561552"/>
                  </a:cubicBezTo>
                  <a:cubicBezTo>
                    <a:pt x="2052860" y="563457"/>
                    <a:pt x="2048416" y="564727"/>
                    <a:pt x="2043335" y="565997"/>
                  </a:cubicBezTo>
                  <a:cubicBezTo>
                    <a:pt x="2040795" y="566632"/>
                    <a:pt x="2038891" y="567267"/>
                    <a:pt x="2036351" y="567267"/>
                  </a:cubicBezTo>
                  <a:cubicBezTo>
                    <a:pt x="2026826" y="567267"/>
                    <a:pt x="2018570" y="561552"/>
                    <a:pt x="2015395" y="552027"/>
                  </a:cubicBezTo>
                  <a:cubicBezTo>
                    <a:pt x="2011585" y="540597"/>
                    <a:pt x="2017935" y="527897"/>
                    <a:pt x="2029366" y="524087"/>
                  </a:cubicBezTo>
                  <a:cubicBezTo>
                    <a:pt x="2033810" y="522817"/>
                    <a:pt x="2038891" y="520912"/>
                    <a:pt x="2043335" y="519642"/>
                  </a:cubicBezTo>
                  <a:cubicBezTo>
                    <a:pt x="2045876" y="519007"/>
                    <a:pt x="2048416" y="518372"/>
                    <a:pt x="2050956" y="518372"/>
                  </a:cubicBezTo>
                  <a:cubicBezTo>
                    <a:pt x="2052860" y="517102"/>
                    <a:pt x="2055401" y="515832"/>
                    <a:pt x="2057306" y="514562"/>
                  </a:cubicBezTo>
                  <a:cubicBezTo>
                    <a:pt x="2103026" y="498687"/>
                    <a:pt x="2150016" y="481542"/>
                    <a:pt x="2196371" y="462492"/>
                  </a:cubicBezTo>
                  <a:cubicBezTo>
                    <a:pt x="2198911" y="461222"/>
                    <a:pt x="2201451" y="461222"/>
                    <a:pt x="2203991" y="460587"/>
                  </a:cubicBezTo>
                  <a:cubicBezTo>
                    <a:pt x="2205896" y="458682"/>
                    <a:pt x="2207801" y="457412"/>
                    <a:pt x="2210341" y="456777"/>
                  </a:cubicBezTo>
                  <a:cubicBezTo>
                    <a:pt x="2214786" y="454872"/>
                    <a:pt x="2219231" y="452967"/>
                    <a:pt x="2224311" y="451062"/>
                  </a:cubicBezTo>
                  <a:cubicBezTo>
                    <a:pt x="2235741" y="446617"/>
                    <a:pt x="2248441" y="451697"/>
                    <a:pt x="2253521" y="463127"/>
                  </a:cubicBezTo>
                  <a:cubicBezTo>
                    <a:pt x="2258601" y="474557"/>
                    <a:pt x="2252886" y="487257"/>
                    <a:pt x="2242091" y="492337"/>
                  </a:cubicBezTo>
                  <a:close/>
                  <a:moveTo>
                    <a:pt x="2566576" y="331047"/>
                  </a:moveTo>
                  <a:cubicBezTo>
                    <a:pt x="2562131" y="333587"/>
                    <a:pt x="2557686" y="336127"/>
                    <a:pt x="2553241" y="338667"/>
                  </a:cubicBezTo>
                  <a:cubicBezTo>
                    <a:pt x="2550701" y="339937"/>
                    <a:pt x="2548796" y="340572"/>
                    <a:pt x="2546256" y="341207"/>
                  </a:cubicBezTo>
                  <a:cubicBezTo>
                    <a:pt x="2544351" y="343112"/>
                    <a:pt x="2542446" y="345017"/>
                    <a:pt x="2540541" y="346287"/>
                  </a:cubicBezTo>
                  <a:cubicBezTo>
                    <a:pt x="2496091" y="371052"/>
                    <a:pt x="2451006" y="394547"/>
                    <a:pt x="2407191" y="416772"/>
                  </a:cubicBezTo>
                  <a:cubicBezTo>
                    <a:pt x="2404651" y="418042"/>
                    <a:pt x="2402111" y="418677"/>
                    <a:pt x="2399571" y="418677"/>
                  </a:cubicBezTo>
                  <a:cubicBezTo>
                    <a:pt x="2397666" y="420582"/>
                    <a:pt x="2395761" y="421852"/>
                    <a:pt x="2393221" y="423122"/>
                  </a:cubicBezTo>
                  <a:lnTo>
                    <a:pt x="2379886" y="429472"/>
                  </a:lnTo>
                  <a:cubicBezTo>
                    <a:pt x="2376711" y="430742"/>
                    <a:pt x="2373536" y="432012"/>
                    <a:pt x="2370361" y="432012"/>
                  </a:cubicBezTo>
                  <a:cubicBezTo>
                    <a:pt x="2362106" y="432012"/>
                    <a:pt x="2354486" y="427567"/>
                    <a:pt x="2350041" y="419312"/>
                  </a:cubicBezTo>
                  <a:cubicBezTo>
                    <a:pt x="2344961" y="408517"/>
                    <a:pt x="2349406" y="395182"/>
                    <a:pt x="2360201" y="389467"/>
                  </a:cubicBezTo>
                  <a:lnTo>
                    <a:pt x="2373536" y="383117"/>
                  </a:lnTo>
                  <a:cubicBezTo>
                    <a:pt x="2376076" y="381847"/>
                    <a:pt x="2378616" y="381212"/>
                    <a:pt x="2380521" y="381212"/>
                  </a:cubicBezTo>
                  <a:cubicBezTo>
                    <a:pt x="2382426" y="379307"/>
                    <a:pt x="2384331" y="378037"/>
                    <a:pt x="2386871" y="376767"/>
                  </a:cubicBezTo>
                  <a:cubicBezTo>
                    <a:pt x="2430686" y="355177"/>
                    <a:pt x="2474501" y="331682"/>
                    <a:pt x="2518316" y="307552"/>
                  </a:cubicBezTo>
                  <a:cubicBezTo>
                    <a:pt x="2520856" y="306282"/>
                    <a:pt x="2522761" y="305647"/>
                    <a:pt x="2525301" y="305012"/>
                  </a:cubicBezTo>
                  <a:cubicBezTo>
                    <a:pt x="2527206" y="303107"/>
                    <a:pt x="2529111" y="301202"/>
                    <a:pt x="2531016" y="299932"/>
                  </a:cubicBezTo>
                  <a:cubicBezTo>
                    <a:pt x="2535461" y="297392"/>
                    <a:pt x="2539906" y="294852"/>
                    <a:pt x="2543716" y="292312"/>
                  </a:cubicBezTo>
                  <a:cubicBezTo>
                    <a:pt x="2554511" y="285962"/>
                    <a:pt x="2567846" y="289772"/>
                    <a:pt x="2574196" y="300567"/>
                  </a:cubicBezTo>
                  <a:cubicBezTo>
                    <a:pt x="2581181" y="311362"/>
                    <a:pt x="2577371" y="325332"/>
                    <a:pt x="2566576" y="331047"/>
                  </a:cubicBezTo>
                  <a:close/>
                  <a:moveTo>
                    <a:pt x="2872011" y="137372"/>
                  </a:moveTo>
                  <a:lnTo>
                    <a:pt x="2859311" y="146262"/>
                  </a:lnTo>
                  <a:cubicBezTo>
                    <a:pt x="2857406" y="147532"/>
                    <a:pt x="2854866" y="148802"/>
                    <a:pt x="2852326" y="149437"/>
                  </a:cubicBezTo>
                  <a:cubicBezTo>
                    <a:pt x="2851056" y="151342"/>
                    <a:pt x="2849151" y="153247"/>
                    <a:pt x="2846611" y="154517"/>
                  </a:cubicBezTo>
                  <a:cubicBezTo>
                    <a:pt x="2804701" y="183092"/>
                    <a:pt x="2762791" y="211032"/>
                    <a:pt x="2720881" y="237702"/>
                  </a:cubicBezTo>
                  <a:cubicBezTo>
                    <a:pt x="2718341" y="238972"/>
                    <a:pt x="2716436" y="240242"/>
                    <a:pt x="2713896" y="240877"/>
                  </a:cubicBezTo>
                  <a:cubicBezTo>
                    <a:pt x="2712626" y="242782"/>
                    <a:pt x="2710721" y="244687"/>
                    <a:pt x="2708181" y="245957"/>
                  </a:cubicBezTo>
                  <a:lnTo>
                    <a:pt x="2695481" y="254212"/>
                  </a:lnTo>
                  <a:cubicBezTo>
                    <a:pt x="2691671" y="256752"/>
                    <a:pt x="2687861" y="257387"/>
                    <a:pt x="2683416" y="257387"/>
                  </a:cubicBezTo>
                  <a:cubicBezTo>
                    <a:pt x="2675796" y="257387"/>
                    <a:pt x="2668811" y="253577"/>
                    <a:pt x="2664366" y="247227"/>
                  </a:cubicBezTo>
                  <a:cubicBezTo>
                    <a:pt x="2658016" y="237067"/>
                    <a:pt x="2661191" y="223097"/>
                    <a:pt x="2671351" y="216747"/>
                  </a:cubicBezTo>
                  <a:lnTo>
                    <a:pt x="2684051" y="208492"/>
                  </a:lnTo>
                  <a:cubicBezTo>
                    <a:pt x="2685956" y="207222"/>
                    <a:pt x="2688496" y="205952"/>
                    <a:pt x="2691036" y="205317"/>
                  </a:cubicBezTo>
                  <a:cubicBezTo>
                    <a:pt x="2692306" y="203412"/>
                    <a:pt x="2694211" y="201507"/>
                    <a:pt x="2696751" y="200237"/>
                  </a:cubicBezTo>
                  <a:cubicBezTo>
                    <a:pt x="2738026" y="174202"/>
                    <a:pt x="2779936" y="146262"/>
                    <a:pt x="2821211" y="117687"/>
                  </a:cubicBezTo>
                  <a:cubicBezTo>
                    <a:pt x="2823116" y="116417"/>
                    <a:pt x="2825656" y="115147"/>
                    <a:pt x="2828196" y="114512"/>
                  </a:cubicBezTo>
                  <a:cubicBezTo>
                    <a:pt x="2829466" y="112607"/>
                    <a:pt x="2831371" y="110702"/>
                    <a:pt x="2833911" y="109432"/>
                  </a:cubicBezTo>
                  <a:lnTo>
                    <a:pt x="2845976" y="101177"/>
                  </a:lnTo>
                  <a:cubicBezTo>
                    <a:pt x="2856136" y="94192"/>
                    <a:pt x="2870106" y="96732"/>
                    <a:pt x="2877091" y="106892"/>
                  </a:cubicBezTo>
                  <a:cubicBezTo>
                    <a:pt x="2884711" y="116417"/>
                    <a:pt x="2882171" y="130387"/>
                    <a:pt x="2872011" y="137372"/>
                  </a:cubicBezTo>
                  <a:close/>
                  <a:moveTo>
                    <a:pt x="3005996" y="40217"/>
                  </a:moveTo>
                  <a:lnTo>
                    <a:pt x="2993931" y="49107"/>
                  </a:lnTo>
                  <a:cubicBezTo>
                    <a:pt x="2990121" y="52282"/>
                    <a:pt x="2985040" y="53552"/>
                    <a:pt x="2980596" y="53552"/>
                  </a:cubicBezTo>
                  <a:cubicBezTo>
                    <a:pt x="2973611" y="53552"/>
                    <a:pt x="2967261" y="50377"/>
                    <a:pt x="2962815" y="44662"/>
                  </a:cubicBezTo>
                  <a:cubicBezTo>
                    <a:pt x="2955196" y="35137"/>
                    <a:pt x="2957736" y="21167"/>
                    <a:pt x="2967261" y="13547"/>
                  </a:cubicBezTo>
                  <a:lnTo>
                    <a:pt x="2979326" y="4657"/>
                  </a:lnTo>
                  <a:cubicBezTo>
                    <a:pt x="2988851" y="-2963"/>
                    <a:pt x="3002821" y="-1058"/>
                    <a:pt x="3010440" y="9102"/>
                  </a:cubicBezTo>
                  <a:cubicBezTo>
                    <a:pt x="3018061" y="18627"/>
                    <a:pt x="3015521" y="32597"/>
                    <a:pt x="3005996" y="40217"/>
                  </a:cubicBezTo>
                  <a:close/>
                </a:path>
              </a:pathLst>
            </a:custGeom>
            <a:grp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446C52CB-64D9-C46C-A12D-0DD736FA3CCE}"/>
                </a:ext>
              </a:extLst>
            </p:cNvPr>
            <p:cNvSpPr/>
            <p:nvPr/>
          </p:nvSpPr>
          <p:spPr>
            <a:xfrm>
              <a:off x="1965831" y="4287601"/>
              <a:ext cx="249813" cy="86278"/>
            </a:xfrm>
            <a:custGeom>
              <a:avLst/>
              <a:gdLst>
                <a:gd name="connsiteX0" fmla="*/ 223014 w 249813"/>
                <a:gd name="connsiteY0" fmla="*/ 554 h 86278"/>
                <a:gd name="connsiteX1" fmla="*/ 208409 w 249813"/>
                <a:gd name="connsiteY1" fmla="*/ 4364 h 86278"/>
                <a:gd name="connsiteX2" fmla="*/ 201424 w 249813"/>
                <a:gd name="connsiteY2" fmla="*/ 7539 h 86278"/>
                <a:gd name="connsiteX3" fmla="*/ 193804 w 249813"/>
                <a:gd name="connsiteY3" fmla="*/ 8174 h 86278"/>
                <a:gd name="connsiteX4" fmla="*/ 48389 w 249813"/>
                <a:gd name="connsiteY4" fmla="*/ 37384 h 86278"/>
                <a:gd name="connsiteX5" fmla="*/ 41404 w 249813"/>
                <a:gd name="connsiteY5" fmla="*/ 39924 h 86278"/>
                <a:gd name="connsiteX6" fmla="*/ 33784 w 249813"/>
                <a:gd name="connsiteY6" fmla="*/ 39924 h 86278"/>
                <a:gd name="connsiteX7" fmla="*/ 19179 w 249813"/>
                <a:gd name="connsiteY7" fmla="*/ 41829 h 86278"/>
                <a:gd name="connsiteX8" fmla="*/ 129 w 249813"/>
                <a:gd name="connsiteY8" fmla="*/ 67229 h 86278"/>
                <a:gd name="connsiteX9" fmla="*/ 22354 w 249813"/>
                <a:gd name="connsiteY9" fmla="*/ 86279 h 86278"/>
                <a:gd name="connsiteX10" fmla="*/ 25529 w 249813"/>
                <a:gd name="connsiteY10" fmla="*/ 86279 h 86278"/>
                <a:gd name="connsiteX11" fmla="*/ 40769 w 249813"/>
                <a:gd name="connsiteY11" fmla="*/ 83739 h 86278"/>
                <a:gd name="connsiteX12" fmla="*/ 47754 w 249813"/>
                <a:gd name="connsiteY12" fmla="*/ 81199 h 86278"/>
                <a:gd name="connsiteX13" fmla="*/ 55374 w 249813"/>
                <a:gd name="connsiteY13" fmla="*/ 81199 h 86278"/>
                <a:gd name="connsiteX14" fmla="*/ 203964 w 249813"/>
                <a:gd name="connsiteY14" fmla="*/ 51354 h 86278"/>
                <a:gd name="connsiteX15" fmla="*/ 210949 w 249813"/>
                <a:gd name="connsiteY15" fmla="*/ 48179 h 86278"/>
                <a:gd name="connsiteX16" fmla="*/ 218569 w 249813"/>
                <a:gd name="connsiteY16" fmla="*/ 47544 h 86278"/>
                <a:gd name="connsiteX17" fmla="*/ 233174 w 249813"/>
                <a:gd name="connsiteY17" fmla="*/ 43734 h 86278"/>
                <a:gd name="connsiteX18" fmla="*/ 249049 w 249813"/>
                <a:gd name="connsiteY18" fmla="*/ 16429 h 86278"/>
                <a:gd name="connsiteX19" fmla="*/ 223014 w 249813"/>
                <a:gd name="connsiteY19" fmla="*/ 554 h 8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813" h="86278">
                  <a:moveTo>
                    <a:pt x="223014" y="554"/>
                  </a:moveTo>
                  <a:cubicBezTo>
                    <a:pt x="217934" y="1824"/>
                    <a:pt x="213489" y="3094"/>
                    <a:pt x="208409" y="4364"/>
                  </a:cubicBezTo>
                  <a:cubicBezTo>
                    <a:pt x="205869" y="4999"/>
                    <a:pt x="203329" y="6269"/>
                    <a:pt x="201424" y="7539"/>
                  </a:cubicBezTo>
                  <a:cubicBezTo>
                    <a:pt x="198884" y="7539"/>
                    <a:pt x="196344" y="7539"/>
                    <a:pt x="193804" y="8174"/>
                  </a:cubicBezTo>
                  <a:cubicBezTo>
                    <a:pt x="145544" y="19604"/>
                    <a:pt x="96649" y="29129"/>
                    <a:pt x="48389" y="37384"/>
                  </a:cubicBezTo>
                  <a:cubicBezTo>
                    <a:pt x="45849" y="38019"/>
                    <a:pt x="43309" y="38654"/>
                    <a:pt x="41404" y="39924"/>
                  </a:cubicBezTo>
                  <a:cubicBezTo>
                    <a:pt x="38864" y="39289"/>
                    <a:pt x="36324" y="39289"/>
                    <a:pt x="33784" y="39924"/>
                  </a:cubicBezTo>
                  <a:cubicBezTo>
                    <a:pt x="28704" y="40559"/>
                    <a:pt x="24259" y="41194"/>
                    <a:pt x="19179" y="41829"/>
                  </a:cubicBezTo>
                  <a:cubicBezTo>
                    <a:pt x="7114" y="43734"/>
                    <a:pt x="-1141" y="55164"/>
                    <a:pt x="129" y="67229"/>
                  </a:cubicBezTo>
                  <a:cubicBezTo>
                    <a:pt x="2034" y="78024"/>
                    <a:pt x="10924" y="86279"/>
                    <a:pt x="22354" y="86279"/>
                  </a:cubicBezTo>
                  <a:cubicBezTo>
                    <a:pt x="23624" y="86279"/>
                    <a:pt x="24259" y="86279"/>
                    <a:pt x="25529" y="86279"/>
                  </a:cubicBezTo>
                  <a:cubicBezTo>
                    <a:pt x="30609" y="85644"/>
                    <a:pt x="35689" y="85009"/>
                    <a:pt x="40769" y="83739"/>
                  </a:cubicBezTo>
                  <a:cubicBezTo>
                    <a:pt x="43309" y="83104"/>
                    <a:pt x="45849" y="82469"/>
                    <a:pt x="47754" y="81199"/>
                  </a:cubicBezTo>
                  <a:cubicBezTo>
                    <a:pt x="50294" y="81834"/>
                    <a:pt x="52834" y="81834"/>
                    <a:pt x="55374" y="81199"/>
                  </a:cubicBezTo>
                  <a:cubicBezTo>
                    <a:pt x="104269" y="73579"/>
                    <a:pt x="154434" y="63419"/>
                    <a:pt x="203964" y="51354"/>
                  </a:cubicBezTo>
                  <a:cubicBezTo>
                    <a:pt x="206504" y="50719"/>
                    <a:pt x="209044" y="49449"/>
                    <a:pt x="210949" y="48179"/>
                  </a:cubicBezTo>
                  <a:cubicBezTo>
                    <a:pt x="213489" y="48179"/>
                    <a:pt x="216029" y="48179"/>
                    <a:pt x="218569" y="47544"/>
                  </a:cubicBezTo>
                  <a:cubicBezTo>
                    <a:pt x="223649" y="46274"/>
                    <a:pt x="228094" y="45004"/>
                    <a:pt x="233174" y="43734"/>
                  </a:cubicBezTo>
                  <a:cubicBezTo>
                    <a:pt x="245239" y="40559"/>
                    <a:pt x="252224" y="28494"/>
                    <a:pt x="249049" y="16429"/>
                  </a:cubicBezTo>
                  <a:cubicBezTo>
                    <a:pt x="245874" y="4364"/>
                    <a:pt x="235079" y="-1986"/>
                    <a:pt x="223014" y="554"/>
                  </a:cubicBezTo>
                  <a:close/>
                </a:path>
              </a:pathLst>
            </a:custGeom>
            <a:grp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3217D7EE-8F4A-C869-0674-7D8FD9597594}"/>
                </a:ext>
              </a:extLst>
            </p:cNvPr>
            <p:cNvSpPr/>
            <p:nvPr/>
          </p:nvSpPr>
          <p:spPr>
            <a:xfrm>
              <a:off x="2650021" y="4013293"/>
              <a:ext cx="230244" cy="142781"/>
            </a:xfrm>
            <a:custGeom>
              <a:avLst/>
              <a:gdLst>
                <a:gd name="connsiteX0" fmla="*/ 196049 w 230244"/>
                <a:gd name="connsiteY0" fmla="*/ 3081 h 142781"/>
                <a:gd name="connsiteX1" fmla="*/ 183349 w 230244"/>
                <a:gd name="connsiteY1" fmla="*/ 10701 h 142781"/>
                <a:gd name="connsiteX2" fmla="*/ 177633 w 230244"/>
                <a:gd name="connsiteY2" fmla="*/ 15781 h 142781"/>
                <a:gd name="connsiteX3" fmla="*/ 170649 w 230244"/>
                <a:gd name="connsiteY3" fmla="*/ 18322 h 142781"/>
                <a:gd name="connsiteX4" fmla="*/ 39204 w 230244"/>
                <a:gd name="connsiteY4" fmla="*/ 87536 h 142781"/>
                <a:gd name="connsiteX5" fmla="*/ 32854 w 230244"/>
                <a:gd name="connsiteY5" fmla="*/ 91981 h 142781"/>
                <a:gd name="connsiteX6" fmla="*/ 25868 w 230244"/>
                <a:gd name="connsiteY6" fmla="*/ 93886 h 142781"/>
                <a:gd name="connsiteX7" fmla="*/ 12533 w 230244"/>
                <a:gd name="connsiteY7" fmla="*/ 100236 h 142781"/>
                <a:gd name="connsiteX8" fmla="*/ 2374 w 230244"/>
                <a:gd name="connsiteY8" fmla="*/ 130081 h 142781"/>
                <a:gd name="connsiteX9" fmla="*/ 22693 w 230244"/>
                <a:gd name="connsiteY9" fmla="*/ 142781 h 142781"/>
                <a:gd name="connsiteX10" fmla="*/ 32218 w 230244"/>
                <a:gd name="connsiteY10" fmla="*/ 140241 h 142781"/>
                <a:gd name="connsiteX11" fmla="*/ 45554 w 230244"/>
                <a:gd name="connsiteY11" fmla="*/ 133891 h 142781"/>
                <a:gd name="connsiteX12" fmla="*/ 51904 w 230244"/>
                <a:gd name="connsiteY12" fmla="*/ 129447 h 142781"/>
                <a:gd name="connsiteX13" fmla="*/ 59524 w 230244"/>
                <a:gd name="connsiteY13" fmla="*/ 127541 h 142781"/>
                <a:gd name="connsiteX14" fmla="*/ 192874 w 230244"/>
                <a:gd name="connsiteY14" fmla="*/ 57056 h 142781"/>
                <a:gd name="connsiteX15" fmla="*/ 198589 w 230244"/>
                <a:gd name="connsiteY15" fmla="*/ 51976 h 142781"/>
                <a:gd name="connsiteX16" fmla="*/ 205574 w 230244"/>
                <a:gd name="connsiteY16" fmla="*/ 49436 h 142781"/>
                <a:gd name="connsiteX17" fmla="*/ 218908 w 230244"/>
                <a:gd name="connsiteY17" fmla="*/ 41816 h 142781"/>
                <a:gd name="connsiteX18" fmla="*/ 227164 w 230244"/>
                <a:gd name="connsiteY18" fmla="*/ 11336 h 142781"/>
                <a:gd name="connsiteX19" fmla="*/ 196049 w 230244"/>
                <a:gd name="connsiteY19" fmla="*/ 3081 h 142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0244" h="142781">
                  <a:moveTo>
                    <a:pt x="196049" y="3081"/>
                  </a:moveTo>
                  <a:cubicBezTo>
                    <a:pt x="191604" y="5622"/>
                    <a:pt x="187158" y="8161"/>
                    <a:pt x="183349" y="10701"/>
                  </a:cubicBezTo>
                  <a:cubicBezTo>
                    <a:pt x="180808" y="11972"/>
                    <a:pt x="178904" y="13876"/>
                    <a:pt x="177633" y="15781"/>
                  </a:cubicBezTo>
                  <a:cubicBezTo>
                    <a:pt x="175093" y="16416"/>
                    <a:pt x="172554" y="17051"/>
                    <a:pt x="170649" y="18322"/>
                  </a:cubicBezTo>
                  <a:cubicBezTo>
                    <a:pt x="126833" y="42451"/>
                    <a:pt x="82383" y="65947"/>
                    <a:pt x="39204" y="87536"/>
                  </a:cubicBezTo>
                  <a:cubicBezTo>
                    <a:pt x="36664" y="88806"/>
                    <a:pt x="34758" y="90076"/>
                    <a:pt x="32854" y="91981"/>
                  </a:cubicBezTo>
                  <a:cubicBezTo>
                    <a:pt x="30314" y="91981"/>
                    <a:pt x="27774" y="93251"/>
                    <a:pt x="25868" y="93886"/>
                  </a:cubicBezTo>
                  <a:lnTo>
                    <a:pt x="12533" y="100236"/>
                  </a:lnTo>
                  <a:cubicBezTo>
                    <a:pt x="1739" y="105316"/>
                    <a:pt x="-3342" y="118651"/>
                    <a:pt x="2374" y="130081"/>
                  </a:cubicBezTo>
                  <a:cubicBezTo>
                    <a:pt x="6183" y="137701"/>
                    <a:pt x="14439" y="142781"/>
                    <a:pt x="22693" y="142781"/>
                  </a:cubicBezTo>
                  <a:cubicBezTo>
                    <a:pt x="25868" y="142781"/>
                    <a:pt x="29043" y="142147"/>
                    <a:pt x="32218" y="140241"/>
                  </a:cubicBezTo>
                  <a:lnTo>
                    <a:pt x="45554" y="133891"/>
                  </a:lnTo>
                  <a:cubicBezTo>
                    <a:pt x="48093" y="132622"/>
                    <a:pt x="49999" y="131351"/>
                    <a:pt x="51904" y="129447"/>
                  </a:cubicBezTo>
                  <a:cubicBezTo>
                    <a:pt x="54443" y="129447"/>
                    <a:pt x="56983" y="128176"/>
                    <a:pt x="59524" y="127541"/>
                  </a:cubicBezTo>
                  <a:cubicBezTo>
                    <a:pt x="103974" y="105316"/>
                    <a:pt x="148424" y="81822"/>
                    <a:pt x="192874" y="57056"/>
                  </a:cubicBezTo>
                  <a:cubicBezTo>
                    <a:pt x="195414" y="55786"/>
                    <a:pt x="197318" y="53881"/>
                    <a:pt x="198589" y="51976"/>
                  </a:cubicBezTo>
                  <a:cubicBezTo>
                    <a:pt x="201129" y="51341"/>
                    <a:pt x="203668" y="50706"/>
                    <a:pt x="205574" y="49436"/>
                  </a:cubicBezTo>
                  <a:cubicBezTo>
                    <a:pt x="210018" y="46897"/>
                    <a:pt x="214464" y="44356"/>
                    <a:pt x="218908" y="41816"/>
                  </a:cubicBezTo>
                  <a:cubicBezTo>
                    <a:pt x="229704" y="35466"/>
                    <a:pt x="233514" y="22131"/>
                    <a:pt x="227164" y="11336"/>
                  </a:cubicBezTo>
                  <a:cubicBezTo>
                    <a:pt x="220814" y="541"/>
                    <a:pt x="206843" y="-3269"/>
                    <a:pt x="196049" y="3081"/>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8480A93-A24E-F5C9-CE81-5C7CFD1FFD4C}"/>
                </a:ext>
              </a:extLst>
            </p:cNvPr>
            <p:cNvSpPr/>
            <p:nvPr/>
          </p:nvSpPr>
          <p:spPr>
            <a:xfrm>
              <a:off x="2316642" y="4172891"/>
              <a:ext cx="241466" cy="117803"/>
            </a:xfrm>
            <a:custGeom>
              <a:avLst/>
              <a:gdLst>
                <a:gd name="connsiteX0" fmla="*/ 210023 w 241466"/>
                <a:gd name="connsiteY0" fmla="*/ 1599 h 117803"/>
                <a:gd name="connsiteX1" fmla="*/ 196053 w 241466"/>
                <a:gd name="connsiteY1" fmla="*/ 7313 h 117803"/>
                <a:gd name="connsiteX2" fmla="*/ 189703 w 241466"/>
                <a:gd name="connsiteY2" fmla="*/ 11124 h 117803"/>
                <a:gd name="connsiteX3" fmla="*/ 182083 w 241466"/>
                <a:gd name="connsiteY3" fmla="*/ 13029 h 117803"/>
                <a:gd name="connsiteX4" fmla="*/ 43018 w 241466"/>
                <a:gd name="connsiteY4" fmla="*/ 65099 h 117803"/>
                <a:gd name="connsiteX5" fmla="*/ 36668 w 241466"/>
                <a:gd name="connsiteY5" fmla="*/ 68909 h 117803"/>
                <a:gd name="connsiteX6" fmla="*/ 29048 w 241466"/>
                <a:gd name="connsiteY6" fmla="*/ 70179 h 117803"/>
                <a:gd name="connsiteX7" fmla="*/ 15078 w 241466"/>
                <a:gd name="connsiteY7" fmla="*/ 74624 h 117803"/>
                <a:gd name="connsiteX8" fmla="*/ 1108 w 241466"/>
                <a:gd name="connsiteY8" fmla="*/ 102563 h 117803"/>
                <a:gd name="connsiteX9" fmla="*/ 22063 w 241466"/>
                <a:gd name="connsiteY9" fmla="*/ 117804 h 117803"/>
                <a:gd name="connsiteX10" fmla="*/ 29048 w 241466"/>
                <a:gd name="connsiteY10" fmla="*/ 116534 h 117803"/>
                <a:gd name="connsiteX11" fmla="*/ 43653 w 241466"/>
                <a:gd name="connsiteY11" fmla="*/ 112088 h 117803"/>
                <a:gd name="connsiteX12" fmla="*/ 50638 w 241466"/>
                <a:gd name="connsiteY12" fmla="*/ 108279 h 117803"/>
                <a:gd name="connsiteX13" fmla="*/ 58258 w 241466"/>
                <a:gd name="connsiteY13" fmla="*/ 107009 h 117803"/>
                <a:gd name="connsiteX14" fmla="*/ 199863 w 241466"/>
                <a:gd name="connsiteY14" fmla="*/ 54304 h 117803"/>
                <a:gd name="connsiteX15" fmla="*/ 206213 w 241466"/>
                <a:gd name="connsiteY15" fmla="*/ 50493 h 117803"/>
                <a:gd name="connsiteX16" fmla="*/ 213833 w 241466"/>
                <a:gd name="connsiteY16" fmla="*/ 48588 h 117803"/>
                <a:gd name="connsiteX17" fmla="*/ 227803 w 241466"/>
                <a:gd name="connsiteY17" fmla="*/ 42874 h 117803"/>
                <a:gd name="connsiteX18" fmla="*/ 239868 w 241466"/>
                <a:gd name="connsiteY18" fmla="*/ 13663 h 117803"/>
                <a:gd name="connsiteX19" fmla="*/ 210023 w 241466"/>
                <a:gd name="connsiteY19" fmla="*/ 1599 h 11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1466" h="117803">
                  <a:moveTo>
                    <a:pt x="210023" y="1599"/>
                  </a:moveTo>
                  <a:cubicBezTo>
                    <a:pt x="205578" y="3504"/>
                    <a:pt x="201133" y="5409"/>
                    <a:pt x="196053" y="7313"/>
                  </a:cubicBezTo>
                  <a:cubicBezTo>
                    <a:pt x="193513" y="8584"/>
                    <a:pt x="191608" y="9854"/>
                    <a:pt x="189703" y="11124"/>
                  </a:cubicBezTo>
                  <a:cubicBezTo>
                    <a:pt x="187163" y="11124"/>
                    <a:pt x="184623" y="11759"/>
                    <a:pt x="182083" y="13029"/>
                  </a:cubicBezTo>
                  <a:cubicBezTo>
                    <a:pt x="135728" y="32079"/>
                    <a:pt x="88738" y="49224"/>
                    <a:pt x="43018" y="65099"/>
                  </a:cubicBezTo>
                  <a:cubicBezTo>
                    <a:pt x="40478" y="65734"/>
                    <a:pt x="38573" y="67004"/>
                    <a:pt x="36668" y="68909"/>
                  </a:cubicBezTo>
                  <a:cubicBezTo>
                    <a:pt x="34128" y="68909"/>
                    <a:pt x="31588" y="68909"/>
                    <a:pt x="29048" y="70179"/>
                  </a:cubicBezTo>
                  <a:cubicBezTo>
                    <a:pt x="24603" y="71449"/>
                    <a:pt x="19523" y="73354"/>
                    <a:pt x="15078" y="74624"/>
                  </a:cubicBezTo>
                  <a:cubicBezTo>
                    <a:pt x="3648" y="78434"/>
                    <a:pt x="-2702" y="91134"/>
                    <a:pt x="1108" y="102563"/>
                  </a:cubicBezTo>
                  <a:cubicBezTo>
                    <a:pt x="4283" y="112088"/>
                    <a:pt x="13173" y="117804"/>
                    <a:pt x="22063" y="117804"/>
                  </a:cubicBezTo>
                  <a:cubicBezTo>
                    <a:pt x="24603" y="117804"/>
                    <a:pt x="26508" y="117168"/>
                    <a:pt x="29048" y="116534"/>
                  </a:cubicBezTo>
                  <a:cubicBezTo>
                    <a:pt x="34128" y="115263"/>
                    <a:pt x="38573" y="113359"/>
                    <a:pt x="43653" y="112088"/>
                  </a:cubicBezTo>
                  <a:cubicBezTo>
                    <a:pt x="46193" y="111454"/>
                    <a:pt x="48733" y="110184"/>
                    <a:pt x="50638" y="108279"/>
                  </a:cubicBezTo>
                  <a:cubicBezTo>
                    <a:pt x="53178" y="108279"/>
                    <a:pt x="55718" y="107643"/>
                    <a:pt x="58258" y="107009"/>
                  </a:cubicBezTo>
                  <a:cubicBezTo>
                    <a:pt x="105248" y="91134"/>
                    <a:pt x="152873" y="73354"/>
                    <a:pt x="199863" y="54304"/>
                  </a:cubicBezTo>
                  <a:cubicBezTo>
                    <a:pt x="202403" y="53034"/>
                    <a:pt x="204308" y="51763"/>
                    <a:pt x="206213" y="50493"/>
                  </a:cubicBezTo>
                  <a:cubicBezTo>
                    <a:pt x="208753" y="50493"/>
                    <a:pt x="211293" y="49859"/>
                    <a:pt x="213833" y="48588"/>
                  </a:cubicBezTo>
                  <a:cubicBezTo>
                    <a:pt x="218278" y="46684"/>
                    <a:pt x="223358" y="44779"/>
                    <a:pt x="227803" y="42874"/>
                  </a:cubicBezTo>
                  <a:cubicBezTo>
                    <a:pt x="239233" y="38429"/>
                    <a:pt x="244313" y="25093"/>
                    <a:pt x="239868" y="13663"/>
                  </a:cubicBezTo>
                  <a:cubicBezTo>
                    <a:pt x="234153" y="2234"/>
                    <a:pt x="220818" y="-2846"/>
                    <a:pt x="210023" y="1599"/>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F32068EE-F73A-CE65-8012-1A89F332FD08}"/>
                </a:ext>
              </a:extLst>
            </p:cNvPr>
            <p:cNvSpPr/>
            <p:nvPr/>
          </p:nvSpPr>
          <p:spPr>
            <a:xfrm>
              <a:off x="3260064" y="3723428"/>
              <a:ext cx="56565" cy="53551"/>
            </a:xfrm>
            <a:custGeom>
              <a:avLst/>
              <a:gdLst>
                <a:gd name="connsiteX0" fmla="*/ 20980 w 56565"/>
                <a:gd name="connsiteY0" fmla="*/ 4657 h 53551"/>
                <a:gd name="connsiteX1" fmla="*/ 8915 w 56565"/>
                <a:gd name="connsiteY1" fmla="*/ 13547 h 53551"/>
                <a:gd name="connsiteX2" fmla="*/ 4470 w 56565"/>
                <a:gd name="connsiteY2" fmla="*/ 44662 h 53551"/>
                <a:gd name="connsiteX3" fmla="*/ 22251 w 56565"/>
                <a:gd name="connsiteY3" fmla="*/ 53552 h 53551"/>
                <a:gd name="connsiteX4" fmla="*/ 35585 w 56565"/>
                <a:gd name="connsiteY4" fmla="*/ 49107 h 53551"/>
                <a:gd name="connsiteX5" fmla="*/ 47651 w 56565"/>
                <a:gd name="connsiteY5" fmla="*/ 40217 h 53551"/>
                <a:gd name="connsiteX6" fmla="*/ 52095 w 56565"/>
                <a:gd name="connsiteY6" fmla="*/ 9102 h 53551"/>
                <a:gd name="connsiteX7" fmla="*/ 20980 w 56565"/>
                <a:gd name="connsiteY7" fmla="*/ 4657 h 5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 h="53551">
                  <a:moveTo>
                    <a:pt x="20980" y="4657"/>
                  </a:moveTo>
                  <a:lnTo>
                    <a:pt x="8915" y="13547"/>
                  </a:lnTo>
                  <a:cubicBezTo>
                    <a:pt x="-610" y="21167"/>
                    <a:pt x="-3149" y="35137"/>
                    <a:pt x="4470" y="44662"/>
                  </a:cubicBezTo>
                  <a:cubicBezTo>
                    <a:pt x="8915" y="50377"/>
                    <a:pt x="15265" y="53552"/>
                    <a:pt x="22251" y="53552"/>
                  </a:cubicBezTo>
                  <a:cubicBezTo>
                    <a:pt x="26695" y="53552"/>
                    <a:pt x="31776" y="52282"/>
                    <a:pt x="35585" y="49107"/>
                  </a:cubicBezTo>
                  <a:lnTo>
                    <a:pt x="47651" y="40217"/>
                  </a:lnTo>
                  <a:cubicBezTo>
                    <a:pt x="57176" y="32597"/>
                    <a:pt x="59715" y="18627"/>
                    <a:pt x="52095" y="9102"/>
                  </a:cubicBezTo>
                  <a:cubicBezTo>
                    <a:pt x="44476" y="-1058"/>
                    <a:pt x="30505" y="-2963"/>
                    <a:pt x="20980" y="4657"/>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672C2AA-3293-BFCC-520F-33177D59D704}"/>
                </a:ext>
              </a:extLst>
            </p:cNvPr>
            <p:cNvSpPr/>
            <p:nvPr/>
          </p:nvSpPr>
          <p:spPr>
            <a:xfrm>
              <a:off x="2963444" y="3820627"/>
              <a:ext cx="220577" cy="160187"/>
            </a:xfrm>
            <a:custGeom>
              <a:avLst/>
              <a:gdLst>
                <a:gd name="connsiteX0" fmla="*/ 184886 w 220577"/>
                <a:gd name="connsiteY0" fmla="*/ 3977 h 160187"/>
                <a:gd name="connsiteX1" fmla="*/ 172821 w 220577"/>
                <a:gd name="connsiteY1" fmla="*/ 12232 h 160187"/>
                <a:gd name="connsiteX2" fmla="*/ 167106 w 220577"/>
                <a:gd name="connsiteY2" fmla="*/ 17312 h 160187"/>
                <a:gd name="connsiteX3" fmla="*/ 160121 w 220577"/>
                <a:gd name="connsiteY3" fmla="*/ 20487 h 160187"/>
                <a:gd name="connsiteX4" fmla="*/ 35661 w 220577"/>
                <a:gd name="connsiteY4" fmla="*/ 103037 h 160187"/>
                <a:gd name="connsiteX5" fmla="*/ 29946 w 220577"/>
                <a:gd name="connsiteY5" fmla="*/ 108117 h 160187"/>
                <a:gd name="connsiteX6" fmla="*/ 22961 w 220577"/>
                <a:gd name="connsiteY6" fmla="*/ 111292 h 160187"/>
                <a:gd name="connsiteX7" fmla="*/ 10261 w 220577"/>
                <a:gd name="connsiteY7" fmla="*/ 119547 h 160187"/>
                <a:gd name="connsiteX8" fmla="*/ 3276 w 220577"/>
                <a:gd name="connsiteY8" fmla="*/ 150027 h 160187"/>
                <a:gd name="connsiteX9" fmla="*/ 22326 w 220577"/>
                <a:gd name="connsiteY9" fmla="*/ 160187 h 160187"/>
                <a:gd name="connsiteX10" fmla="*/ 34391 w 220577"/>
                <a:gd name="connsiteY10" fmla="*/ 157012 h 160187"/>
                <a:gd name="connsiteX11" fmla="*/ 47091 w 220577"/>
                <a:gd name="connsiteY11" fmla="*/ 148757 h 160187"/>
                <a:gd name="connsiteX12" fmla="*/ 52806 w 220577"/>
                <a:gd name="connsiteY12" fmla="*/ 143677 h 160187"/>
                <a:gd name="connsiteX13" fmla="*/ 59791 w 220577"/>
                <a:gd name="connsiteY13" fmla="*/ 140502 h 160187"/>
                <a:gd name="connsiteX14" fmla="*/ 185521 w 220577"/>
                <a:gd name="connsiteY14" fmla="*/ 57317 h 160187"/>
                <a:gd name="connsiteX15" fmla="*/ 191236 w 220577"/>
                <a:gd name="connsiteY15" fmla="*/ 52237 h 160187"/>
                <a:gd name="connsiteX16" fmla="*/ 198221 w 220577"/>
                <a:gd name="connsiteY16" fmla="*/ 49062 h 160187"/>
                <a:gd name="connsiteX17" fmla="*/ 210921 w 220577"/>
                <a:gd name="connsiteY17" fmla="*/ 40172 h 160187"/>
                <a:gd name="connsiteX18" fmla="*/ 216636 w 220577"/>
                <a:gd name="connsiteY18" fmla="*/ 9057 h 160187"/>
                <a:gd name="connsiteX19" fmla="*/ 184886 w 220577"/>
                <a:gd name="connsiteY19" fmla="*/ 3977 h 16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0577" h="160187">
                  <a:moveTo>
                    <a:pt x="184886" y="3977"/>
                  </a:moveTo>
                  <a:lnTo>
                    <a:pt x="172821" y="12232"/>
                  </a:lnTo>
                  <a:cubicBezTo>
                    <a:pt x="170916" y="13502"/>
                    <a:pt x="169011" y="15407"/>
                    <a:pt x="167106" y="17312"/>
                  </a:cubicBezTo>
                  <a:cubicBezTo>
                    <a:pt x="164566" y="17947"/>
                    <a:pt x="162661" y="19217"/>
                    <a:pt x="160121" y="20487"/>
                  </a:cubicBezTo>
                  <a:cubicBezTo>
                    <a:pt x="118846" y="49062"/>
                    <a:pt x="76936" y="76367"/>
                    <a:pt x="35661" y="103037"/>
                  </a:cubicBezTo>
                  <a:cubicBezTo>
                    <a:pt x="33756" y="104307"/>
                    <a:pt x="31851" y="106212"/>
                    <a:pt x="29946" y="108117"/>
                  </a:cubicBezTo>
                  <a:cubicBezTo>
                    <a:pt x="27406" y="108752"/>
                    <a:pt x="24866" y="109387"/>
                    <a:pt x="22961" y="111292"/>
                  </a:cubicBezTo>
                  <a:lnTo>
                    <a:pt x="10261" y="119547"/>
                  </a:lnTo>
                  <a:cubicBezTo>
                    <a:pt x="101" y="125897"/>
                    <a:pt x="-3074" y="139867"/>
                    <a:pt x="3276" y="150027"/>
                  </a:cubicBezTo>
                  <a:cubicBezTo>
                    <a:pt x="7721" y="157012"/>
                    <a:pt x="14706" y="160187"/>
                    <a:pt x="22326" y="160187"/>
                  </a:cubicBezTo>
                  <a:cubicBezTo>
                    <a:pt x="26136" y="160187"/>
                    <a:pt x="30581" y="158917"/>
                    <a:pt x="34391" y="157012"/>
                  </a:cubicBezTo>
                  <a:lnTo>
                    <a:pt x="47091" y="148757"/>
                  </a:lnTo>
                  <a:cubicBezTo>
                    <a:pt x="49631" y="147487"/>
                    <a:pt x="51536" y="145582"/>
                    <a:pt x="52806" y="143677"/>
                  </a:cubicBezTo>
                  <a:cubicBezTo>
                    <a:pt x="55346" y="143042"/>
                    <a:pt x="57886" y="142407"/>
                    <a:pt x="59791" y="140502"/>
                  </a:cubicBezTo>
                  <a:cubicBezTo>
                    <a:pt x="101066" y="113832"/>
                    <a:pt x="143611" y="85892"/>
                    <a:pt x="185521" y="57317"/>
                  </a:cubicBezTo>
                  <a:cubicBezTo>
                    <a:pt x="187426" y="56047"/>
                    <a:pt x="189331" y="54142"/>
                    <a:pt x="191236" y="52237"/>
                  </a:cubicBezTo>
                  <a:cubicBezTo>
                    <a:pt x="193776" y="51602"/>
                    <a:pt x="196316" y="50332"/>
                    <a:pt x="198221" y="49062"/>
                  </a:cubicBezTo>
                  <a:lnTo>
                    <a:pt x="210921" y="40172"/>
                  </a:lnTo>
                  <a:cubicBezTo>
                    <a:pt x="221081" y="33187"/>
                    <a:pt x="223621" y="19217"/>
                    <a:pt x="216636" y="9057"/>
                  </a:cubicBezTo>
                  <a:cubicBezTo>
                    <a:pt x="209016" y="-468"/>
                    <a:pt x="195046" y="-3008"/>
                    <a:pt x="184886" y="3977"/>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11EF5C7C-E7A5-44E2-A278-A3B4419838D8}"/>
                </a:ext>
              </a:extLst>
            </p:cNvPr>
            <p:cNvSpPr/>
            <p:nvPr/>
          </p:nvSpPr>
          <p:spPr>
            <a:xfrm>
              <a:off x="1607155" y="4344556"/>
              <a:ext cx="254060" cy="48373"/>
            </a:xfrm>
            <a:custGeom>
              <a:avLst/>
              <a:gdLst>
                <a:gd name="connsiteX0" fmla="*/ 231170 w 254060"/>
                <a:gd name="connsiteY0" fmla="*/ 114 h 48373"/>
                <a:gd name="connsiteX1" fmla="*/ 216565 w 254060"/>
                <a:gd name="connsiteY1" fmla="*/ 749 h 48373"/>
                <a:gd name="connsiteX2" fmla="*/ 208945 w 254060"/>
                <a:gd name="connsiteY2" fmla="*/ 2653 h 48373"/>
                <a:gd name="connsiteX3" fmla="*/ 201325 w 254060"/>
                <a:gd name="connsiteY3" fmla="*/ 2019 h 48373"/>
                <a:gd name="connsiteX4" fmla="*/ 119410 w 254060"/>
                <a:gd name="connsiteY4" fmla="*/ 3924 h 48373"/>
                <a:gd name="connsiteX5" fmla="*/ 53370 w 254060"/>
                <a:gd name="connsiteY5" fmla="*/ 2653 h 48373"/>
                <a:gd name="connsiteX6" fmla="*/ 45750 w 254060"/>
                <a:gd name="connsiteY6" fmla="*/ 3924 h 48373"/>
                <a:gd name="connsiteX7" fmla="*/ 38130 w 254060"/>
                <a:gd name="connsiteY7" fmla="*/ 2019 h 48373"/>
                <a:gd name="connsiteX8" fmla="*/ 23525 w 254060"/>
                <a:gd name="connsiteY8" fmla="*/ 1384 h 48373"/>
                <a:gd name="connsiteX9" fmla="*/ 30 w 254060"/>
                <a:gd name="connsiteY9" fmla="*/ 22339 h 48373"/>
                <a:gd name="connsiteX10" fmla="*/ 20985 w 254060"/>
                <a:gd name="connsiteY10" fmla="*/ 45834 h 48373"/>
                <a:gd name="connsiteX11" fmla="*/ 36225 w 254060"/>
                <a:gd name="connsiteY11" fmla="*/ 46469 h 48373"/>
                <a:gd name="connsiteX12" fmla="*/ 43845 w 254060"/>
                <a:gd name="connsiteY12" fmla="*/ 45199 h 48373"/>
                <a:gd name="connsiteX13" fmla="*/ 51465 w 254060"/>
                <a:gd name="connsiteY13" fmla="*/ 47103 h 48373"/>
                <a:gd name="connsiteX14" fmla="*/ 118140 w 254060"/>
                <a:gd name="connsiteY14" fmla="*/ 48374 h 48373"/>
                <a:gd name="connsiteX15" fmla="*/ 118775 w 254060"/>
                <a:gd name="connsiteY15" fmla="*/ 48374 h 48373"/>
                <a:gd name="connsiteX16" fmla="*/ 202595 w 254060"/>
                <a:gd name="connsiteY16" fmla="*/ 46469 h 48373"/>
                <a:gd name="connsiteX17" fmla="*/ 210215 w 254060"/>
                <a:gd name="connsiteY17" fmla="*/ 44564 h 48373"/>
                <a:gd name="connsiteX18" fmla="*/ 217835 w 254060"/>
                <a:gd name="connsiteY18" fmla="*/ 45199 h 48373"/>
                <a:gd name="connsiteX19" fmla="*/ 233075 w 254060"/>
                <a:gd name="connsiteY19" fmla="*/ 44564 h 48373"/>
                <a:gd name="connsiteX20" fmla="*/ 254030 w 254060"/>
                <a:gd name="connsiteY20" fmla="*/ 21069 h 48373"/>
                <a:gd name="connsiteX21" fmla="*/ 231170 w 254060"/>
                <a:gd name="connsiteY21" fmla="*/ 114 h 4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4060" h="48373">
                  <a:moveTo>
                    <a:pt x="231170" y="114"/>
                  </a:moveTo>
                  <a:cubicBezTo>
                    <a:pt x="226090" y="114"/>
                    <a:pt x="221010" y="749"/>
                    <a:pt x="216565" y="749"/>
                  </a:cubicBezTo>
                  <a:cubicBezTo>
                    <a:pt x="214025" y="749"/>
                    <a:pt x="211485" y="1384"/>
                    <a:pt x="208945" y="2653"/>
                  </a:cubicBezTo>
                  <a:cubicBezTo>
                    <a:pt x="206405" y="2019"/>
                    <a:pt x="203865" y="1384"/>
                    <a:pt x="201325" y="2019"/>
                  </a:cubicBezTo>
                  <a:cubicBezTo>
                    <a:pt x="174020" y="3289"/>
                    <a:pt x="146715" y="3924"/>
                    <a:pt x="119410" y="3924"/>
                  </a:cubicBezTo>
                  <a:cubicBezTo>
                    <a:pt x="97185" y="3924"/>
                    <a:pt x="74960" y="3289"/>
                    <a:pt x="53370" y="2653"/>
                  </a:cubicBezTo>
                  <a:cubicBezTo>
                    <a:pt x="50830" y="2653"/>
                    <a:pt x="48290" y="2653"/>
                    <a:pt x="45750" y="3924"/>
                  </a:cubicBezTo>
                  <a:cubicBezTo>
                    <a:pt x="43210" y="3289"/>
                    <a:pt x="41305" y="2653"/>
                    <a:pt x="38130" y="2019"/>
                  </a:cubicBezTo>
                  <a:cubicBezTo>
                    <a:pt x="33050" y="2019"/>
                    <a:pt x="28605" y="1384"/>
                    <a:pt x="23525" y="1384"/>
                  </a:cubicBezTo>
                  <a:cubicBezTo>
                    <a:pt x="11460" y="749"/>
                    <a:pt x="665" y="10274"/>
                    <a:pt x="30" y="22339"/>
                  </a:cubicBezTo>
                  <a:cubicBezTo>
                    <a:pt x="-605" y="34403"/>
                    <a:pt x="8920" y="45199"/>
                    <a:pt x="20985" y="45834"/>
                  </a:cubicBezTo>
                  <a:cubicBezTo>
                    <a:pt x="26065" y="45834"/>
                    <a:pt x="31145" y="46469"/>
                    <a:pt x="36225" y="46469"/>
                  </a:cubicBezTo>
                  <a:cubicBezTo>
                    <a:pt x="38765" y="46469"/>
                    <a:pt x="41305" y="46469"/>
                    <a:pt x="43845" y="45199"/>
                  </a:cubicBezTo>
                  <a:cubicBezTo>
                    <a:pt x="46385" y="45834"/>
                    <a:pt x="48925" y="46469"/>
                    <a:pt x="51465" y="47103"/>
                  </a:cubicBezTo>
                  <a:cubicBezTo>
                    <a:pt x="73690" y="47739"/>
                    <a:pt x="95915" y="48374"/>
                    <a:pt x="118140" y="48374"/>
                  </a:cubicBezTo>
                  <a:lnTo>
                    <a:pt x="118775" y="48374"/>
                  </a:lnTo>
                  <a:cubicBezTo>
                    <a:pt x="146080" y="48374"/>
                    <a:pt x="174655" y="47739"/>
                    <a:pt x="202595" y="46469"/>
                  </a:cubicBezTo>
                  <a:cubicBezTo>
                    <a:pt x="205135" y="46469"/>
                    <a:pt x="207675" y="45834"/>
                    <a:pt x="210215" y="44564"/>
                  </a:cubicBezTo>
                  <a:cubicBezTo>
                    <a:pt x="212755" y="45199"/>
                    <a:pt x="215295" y="45834"/>
                    <a:pt x="217835" y="45199"/>
                  </a:cubicBezTo>
                  <a:cubicBezTo>
                    <a:pt x="222915" y="45199"/>
                    <a:pt x="227995" y="44564"/>
                    <a:pt x="233075" y="44564"/>
                  </a:cubicBezTo>
                  <a:cubicBezTo>
                    <a:pt x="245140" y="43928"/>
                    <a:pt x="254665" y="33134"/>
                    <a:pt x="254030" y="21069"/>
                  </a:cubicBezTo>
                  <a:cubicBezTo>
                    <a:pt x="254030" y="8369"/>
                    <a:pt x="243870" y="-1156"/>
                    <a:pt x="231170" y="114"/>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DBB4E6AC-051C-455C-9688-B0521231A60B}"/>
                </a:ext>
              </a:extLst>
            </p:cNvPr>
            <p:cNvSpPr/>
            <p:nvPr/>
          </p:nvSpPr>
          <p:spPr>
            <a:xfrm>
              <a:off x="617598" y="3960873"/>
              <a:ext cx="221138" cy="158371"/>
            </a:xfrm>
            <a:custGeom>
              <a:avLst/>
              <a:gdLst>
                <a:gd name="connsiteX0" fmla="*/ 210441 w 221138"/>
                <a:gd name="connsiteY0" fmla="*/ 117096 h 158371"/>
                <a:gd name="connsiteX1" fmla="*/ 197741 w 221138"/>
                <a:gd name="connsiteY1" fmla="*/ 109476 h 158371"/>
                <a:gd name="connsiteX2" fmla="*/ 190756 w 221138"/>
                <a:gd name="connsiteY2" fmla="*/ 106301 h 158371"/>
                <a:gd name="connsiteX3" fmla="*/ 185041 w 221138"/>
                <a:gd name="connsiteY3" fmla="*/ 101221 h 158371"/>
                <a:gd name="connsiteX4" fmla="*/ 97411 w 221138"/>
                <a:gd name="connsiteY4" fmla="*/ 44706 h 158371"/>
                <a:gd name="connsiteX5" fmla="*/ 59311 w 221138"/>
                <a:gd name="connsiteY5" fmla="*/ 19941 h 158371"/>
                <a:gd name="connsiteX6" fmla="*/ 52326 w 221138"/>
                <a:gd name="connsiteY6" fmla="*/ 16766 h 158371"/>
                <a:gd name="connsiteX7" fmla="*/ 46611 w 221138"/>
                <a:gd name="connsiteY7" fmla="*/ 11686 h 158371"/>
                <a:gd name="connsiteX8" fmla="*/ 33911 w 221138"/>
                <a:gd name="connsiteY8" fmla="*/ 3431 h 158371"/>
                <a:gd name="connsiteX9" fmla="*/ 3431 w 221138"/>
                <a:gd name="connsiteY9" fmla="*/ 10416 h 158371"/>
                <a:gd name="connsiteX10" fmla="*/ 10416 w 221138"/>
                <a:gd name="connsiteY10" fmla="*/ 40896 h 158371"/>
                <a:gd name="connsiteX11" fmla="*/ 23116 w 221138"/>
                <a:gd name="connsiteY11" fmla="*/ 49151 h 158371"/>
                <a:gd name="connsiteX12" fmla="*/ 30101 w 221138"/>
                <a:gd name="connsiteY12" fmla="*/ 52326 h 158371"/>
                <a:gd name="connsiteX13" fmla="*/ 35816 w 221138"/>
                <a:gd name="connsiteY13" fmla="*/ 57406 h 158371"/>
                <a:gd name="connsiteX14" fmla="*/ 73281 w 221138"/>
                <a:gd name="connsiteY14" fmla="*/ 82171 h 158371"/>
                <a:gd name="connsiteX15" fmla="*/ 161546 w 221138"/>
                <a:gd name="connsiteY15" fmla="*/ 138686 h 158371"/>
                <a:gd name="connsiteX16" fmla="*/ 168531 w 221138"/>
                <a:gd name="connsiteY16" fmla="*/ 141861 h 158371"/>
                <a:gd name="connsiteX17" fmla="*/ 174246 w 221138"/>
                <a:gd name="connsiteY17" fmla="*/ 146941 h 158371"/>
                <a:gd name="connsiteX18" fmla="*/ 186946 w 221138"/>
                <a:gd name="connsiteY18" fmla="*/ 155196 h 158371"/>
                <a:gd name="connsiteX19" fmla="*/ 198376 w 221138"/>
                <a:gd name="connsiteY19" fmla="*/ 158371 h 158371"/>
                <a:gd name="connsiteX20" fmla="*/ 217426 w 221138"/>
                <a:gd name="connsiteY20" fmla="*/ 147576 h 158371"/>
                <a:gd name="connsiteX21" fmla="*/ 210441 w 221138"/>
                <a:gd name="connsiteY21" fmla="*/ 117096 h 15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138" h="158371">
                  <a:moveTo>
                    <a:pt x="210441" y="117096"/>
                  </a:moveTo>
                  <a:cubicBezTo>
                    <a:pt x="205996" y="114556"/>
                    <a:pt x="202186" y="112016"/>
                    <a:pt x="197741" y="109476"/>
                  </a:cubicBezTo>
                  <a:cubicBezTo>
                    <a:pt x="195836" y="108206"/>
                    <a:pt x="193296" y="106936"/>
                    <a:pt x="190756" y="106301"/>
                  </a:cubicBezTo>
                  <a:cubicBezTo>
                    <a:pt x="189486" y="104396"/>
                    <a:pt x="187581" y="102491"/>
                    <a:pt x="185041" y="101221"/>
                  </a:cubicBezTo>
                  <a:cubicBezTo>
                    <a:pt x="155196" y="82171"/>
                    <a:pt x="125986" y="63121"/>
                    <a:pt x="97411" y="44706"/>
                  </a:cubicBezTo>
                  <a:cubicBezTo>
                    <a:pt x="84711" y="36451"/>
                    <a:pt x="72011" y="28196"/>
                    <a:pt x="59311" y="19941"/>
                  </a:cubicBezTo>
                  <a:cubicBezTo>
                    <a:pt x="57406" y="18671"/>
                    <a:pt x="54866" y="17401"/>
                    <a:pt x="52326" y="16766"/>
                  </a:cubicBezTo>
                  <a:cubicBezTo>
                    <a:pt x="51056" y="14861"/>
                    <a:pt x="49151" y="12956"/>
                    <a:pt x="46611" y="11686"/>
                  </a:cubicBezTo>
                  <a:lnTo>
                    <a:pt x="33911" y="3431"/>
                  </a:lnTo>
                  <a:cubicBezTo>
                    <a:pt x="23751" y="-2919"/>
                    <a:pt x="9781" y="-379"/>
                    <a:pt x="3431" y="10416"/>
                  </a:cubicBezTo>
                  <a:cubicBezTo>
                    <a:pt x="-2919" y="20576"/>
                    <a:pt x="-379" y="34546"/>
                    <a:pt x="10416" y="40896"/>
                  </a:cubicBezTo>
                  <a:lnTo>
                    <a:pt x="23116" y="49151"/>
                  </a:lnTo>
                  <a:cubicBezTo>
                    <a:pt x="25021" y="50421"/>
                    <a:pt x="27561" y="51691"/>
                    <a:pt x="30101" y="52326"/>
                  </a:cubicBezTo>
                  <a:cubicBezTo>
                    <a:pt x="31371" y="54231"/>
                    <a:pt x="33276" y="56136"/>
                    <a:pt x="35816" y="57406"/>
                  </a:cubicBezTo>
                  <a:cubicBezTo>
                    <a:pt x="48516" y="65661"/>
                    <a:pt x="61216" y="73916"/>
                    <a:pt x="73281" y="82171"/>
                  </a:cubicBezTo>
                  <a:cubicBezTo>
                    <a:pt x="101856" y="100586"/>
                    <a:pt x="131701" y="120271"/>
                    <a:pt x="161546" y="138686"/>
                  </a:cubicBezTo>
                  <a:cubicBezTo>
                    <a:pt x="164086" y="139956"/>
                    <a:pt x="165991" y="141226"/>
                    <a:pt x="168531" y="141861"/>
                  </a:cubicBezTo>
                  <a:cubicBezTo>
                    <a:pt x="169801" y="143766"/>
                    <a:pt x="171706" y="145671"/>
                    <a:pt x="174246" y="146941"/>
                  </a:cubicBezTo>
                  <a:cubicBezTo>
                    <a:pt x="178691" y="149481"/>
                    <a:pt x="182501" y="152021"/>
                    <a:pt x="186946" y="155196"/>
                  </a:cubicBezTo>
                  <a:cubicBezTo>
                    <a:pt x="190756" y="157736"/>
                    <a:pt x="194566" y="158371"/>
                    <a:pt x="198376" y="158371"/>
                  </a:cubicBezTo>
                  <a:cubicBezTo>
                    <a:pt x="205996" y="158371"/>
                    <a:pt x="212981" y="154561"/>
                    <a:pt x="217426" y="147576"/>
                  </a:cubicBezTo>
                  <a:cubicBezTo>
                    <a:pt x="224411" y="137416"/>
                    <a:pt x="221236" y="123446"/>
                    <a:pt x="210441" y="117096"/>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81BFF94C-30D6-D9A3-C9D8-58665035E17C}"/>
                </a:ext>
              </a:extLst>
            </p:cNvPr>
            <p:cNvSpPr/>
            <p:nvPr/>
          </p:nvSpPr>
          <p:spPr>
            <a:xfrm>
              <a:off x="302028" y="3792623"/>
              <a:ext cx="232745" cy="134216"/>
            </a:xfrm>
            <a:custGeom>
              <a:avLst/>
              <a:gdLst>
                <a:gd name="connsiteX0" fmla="*/ 221211 w 232745"/>
                <a:gd name="connsiteY0" fmla="*/ 93576 h 134216"/>
                <a:gd name="connsiteX1" fmla="*/ 207876 w 232745"/>
                <a:gd name="connsiteY1" fmla="*/ 85956 h 134216"/>
                <a:gd name="connsiteX2" fmla="*/ 200891 w 232745"/>
                <a:gd name="connsiteY2" fmla="*/ 83416 h 134216"/>
                <a:gd name="connsiteX3" fmla="*/ 195176 w 232745"/>
                <a:gd name="connsiteY3" fmla="*/ 78336 h 134216"/>
                <a:gd name="connsiteX4" fmla="*/ 58016 w 232745"/>
                <a:gd name="connsiteY4" fmla="*/ 12931 h 134216"/>
                <a:gd name="connsiteX5" fmla="*/ 50396 w 232745"/>
                <a:gd name="connsiteY5" fmla="*/ 11026 h 134216"/>
                <a:gd name="connsiteX6" fmla="*/ 44046 w 232745"/>
                <a:gd name="connsiteY6" fmla="*/ 7216 h 134216"/>
                <a:gd name="connsiteX7" fmla="*/ 30076 w 232745"/>
                <a:gd name="connsiteY7" fmla="*/ 1501 h 134216"/>
                <a:gd name="connsiteX8" fmla="*/ 1501 w 232745"/>
                <a:gd name="connsiteY8" fmla="*/ 14836 h 134216"/>
                <a:gd name="connsiteX9" fmla="*/ 14836 w 232745"/>
                <a:gd name="connsiteY9" fmla="*/ 43411 h 134216"/>
                <a:gd name="connsiteX10" fmla="*/ 28806 w 232745"/>
                <a:gd name="connsiteY10" fmla="*/ 48491 h 134216"/>
                <a:gd name="connsiteX11" fmla="*/ 35791 w 232745"/>
                <a:gd name="connsiteY11" fmla="*/ 49761 h 134216"/>
                <a:gd name="connsiteX12" fmla="*/ 42141 w 232745"/>
                <a:gd name="connsiteY12" fmla="*/ 53571 h 134216"/>
                <a:gd name="connsiteX13" fmla="*/ 174856 w 232745"/>
                <a:gd name="connsiteY13" fmla="*/ 117071 h 134216"/>
                <a:gd name="connsiteX14" fmla="*/ 181841 w 232745"/>
                <a:gd name="connsiteY14" fmla="*/ 119611 h 134216"/>
                <a:gd name="connsiteX15" fmla="*/ 187556 w 232745"/>
                <a:gd name="connsiteY15" fmla="*/ 124056 h 134216"/>
                <a:gd name="connsiteX16" fmla="*/ 200256 w 232745"/>
                <a:gd name="connsiteY16" fmla="*/ 131041 h 134216"/>
                <a:gd name="connsiteX17" fmla="*/ 211051 w 232745"/>
                <a:gd name="connsiteY17" fmla="*/ 134216 h 134216"/>
                <a:gd name="connsiteX18" fmla="*/ 230101 w 232745"/>
                <a:gd name="connsiteY18" fmla="*/ 122786 h 134216"/>
                <a:gd name="connsiteX19" fmla="*/ 221211 w 232745"/>
                <a:gd name="connsiteY19" fmla="*/ 93576 h 13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2745" h="134216">
                  <a:moveTo>
                    <a:pt x="221211" y="93576"/>
                  </a:moveTo>
                  <a:cubicBezTo>
                    <a:pt x="216766" y="91036"/>
                    <a:pt x="212321" y="88496"/>
                    <a:pt x="207876" y="85956"/>
                  </a:cubicBezTo>
                  <a:cubicBezTo>
                    <a:pt x="205336" y="84686"/>
                    <a:pt x="202796" y="84051"/>
                    <a:pt x="200891" y="83416"/>
                  </a:cubicBezTo>
                  <a:cubicBezTo>
                    <a:pt x="198986" y="81511"/>
                    <a:pt x="197081" y="79606"/>
                    <a:pt x="195176" y="78336"/>
                  </a:cubicBezTo>
                  <a:cubicBezTo>
                    <a:pt x="147551" y="52301"/>
                    <a:pt x="102466" y="30711"/>
                    <a:pt x="58016" y="12931"/>
                  </a:cubicBezTo>
                  <a:cubicBezTo>
                    <a:pt x="55476" y="11661"/>
                    <a:pt x="52936" y="11661"/>
                    <a:pt x="50396" y="11026"/>
                  </a:cubicBezTo>
                  <a:cubicBezTo>
                    <a:pt x="48491" y="9121"/>
                    <a:pt x="45951" y="7851"/>
                    <a:pt x="44046" y="7216"/>
                  </a:cubicBezTo>
                  <a:cubicBezTo>
                    <a:pt x="39601" y="5311"/>
                    <a:pt x="34521" y="3406"/>
                    <a:pt x="30076" y="1501"/>
                  </a:cubicBezTo>
                  <a:cubicBezTo>
                    <a:pt x="18646" y="-2944"/>
                    <a:pt x="5946" y="2771"/>
                    <a:pt x="1501" y="14836"/>
                  </a:cubicBezTo>
                  <a:cubicBezTo>
                    <a:pt x="-2944" y="26266"/>
                    <a:pt x="2771" y="38966"/>
                    <a:pt x="14836" y="43411"/>
                  </a:cubicBezTo>
                  <a:cubicBezTo>
                    <a:pt x="19281" y="45316"/>
                    <a:pt x="23726" y="46586"/>
                    <a:pt x="28806" y="48491"/>
                  </a:cubicBezTo>
                  <a:cubicBezTo>
                    <a:pt x="31346" y="49126"/>
                    <a:pt x="33886" y="49761"/>
                    <a:pt x="35791" y="49761"/>
                  </a:cubicBezTo>
                  <a:cubicBezTo>
                    <a:pt x="37696" y="51666"/>
                    <a:pt x="39601" y="52936"/>
                    <a:pt x="42141" y="53571"/>
                  </a:cubicBezTo>
                  <a:cubicBezTo>
                    <a:pt x="84686" y="70716"/>
                    <a:pt x="128501" y="91671"/>
                    <a:pt x="174856" y="117071"/>
                  </a:cubicBezTo>
                  <a:cubicBezTo>
                    <a:pt x="177396" y="118341"/>
                    <a:pt x="179301" y="118976"/>
                    <a:pt x="181841" y="119611"/>
                  </a:cubicBezTo>
                  <a:cubicBezTo>
                    <a:pt x="183746" y="121516"/>
                    <a:pt x="185651" y="122786"/>
                    <a:pt x="187556" y="124056"/>
                  </a:cubicBezTo>
                  <a:cubicBezTo>
                    <a:pt x="192001" y="126596"/>
                    <a:pt x="196446" y="129136"/>
                    <a:pt x="200256" y="131041"/>
                  </a:cubicBezTo>
                  <a:cubicBezTo>
                    <a:pt x="203431" y="132946"/>
                    <a:pt x="207241" y="134216"/>
                    <a:pt x="211051" y="134216"/>
                  </a:cubicBezTo>
                  <a:cubicBezTo>
                    <a:pt x="218671" y="134216"/>
                    <a:pt x="226291" y="130406"/>
                    <a:pt x="230101" y="122786"/>
                  </a:cubicBezTo>
                  <a:cubicBezTo>
                    <a:pt x="235816" y="113261"/>
                    <a:pt x="232006" y="99926"/>
                    <a:pt x="221211" y="93576"/>
                  </a:cubicBez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72D39804-6A82-039D-034B-0D449756EA1D}"/>
                </a:ext>
              </a:extLst>
            </p:cNvPr>
            <p:cNvSpPr/>
            <p:nvPr/>
          </p:nvSpPr>
          <p:spPr>
            <a:xfrm>
              <a:off x="923185" y="4150255"/>
              <a:ext cx="234325" cy="132819"/>
            </a:xfrm>
            <a:custGeom>
              <a:avLst/>
              <a:gdLst>
                <a:gd name="connsiteX0" fmla="*/ 219815 w 234325"/>
                <a:gd name="connsiteY0" fmla="*/ 90910 h 132819"/>
                <a:gd name="connsiteX1" fmla="*/ 205845 w 234325"/>
                <a:gd name="connsiteY1" fmla="*/ 85195 h 132819"/>
                <a:gd name="connsiteX2" fmla="*/ 198225 w 234325"/>
                <a:gd name="connsiteY2" fmla="*/ 83290 h 132819"/>
                <a:gd name="connsiteX3" fmla="*/ 191875 w 234325"/>
                <a:gd name="connsiteY3" fmla="*/ 79480 h 132819"/>
                <a:gd name="connsiteX4" fmla="*/ 58525 w 234325"/>
                <a:gd name="connsiteY4" fmla="*/ 16615 h 132819"/>
                <a:gd name="connsiteX5" fmla="*/ 51540 w 234325"/>
                <a:gd name="connsiteY5" fmla="*/ 14075 h 132819"/>
                <a:gd name="connsiteX6" fmla="*/ 45825 w 234325"/>
                <a:gd name="connsiteY6" fmla="*/ 9630 h 132819"/>
                <a:gd name="connsiteX7" fmla="*/ 32490 w 234325"/>
                <a:gd name="connsiteY7" fmla="*/ 2645 h 132819"/>
                <a:gd name="connsiteX8" fmla="*/ 2645 w 234325"/>
                <a:gd name="connsiteY8" fmla="*/ 11535 h 132819"/>
                <a:gd name="connsiteX9" fmla="*/ 11535 w 234325"/>
                <a:gd name="connsiteY9" fmla="*/ 41380 h 132819"/>
                <a:gd name="connsiteX10" fmla="*/ 24870 w 234325"/>
                <a:gd name="connsiteY10" fmla="*/ 48365 h 132819"/>
                <a:gd name="connsiteX11" fmla="*/ 32490 w 234325"/>
                <a:gd name="connsiteY11" fmla="*/ 50905 h 132819"/>
                <a:gd name="connsiteX12" fmla="*/ 38840 w 234325"/>
                <a:gd name="connsiteY12" fmla="*/ 55350 h 132819"/>
                <a:gd name="connsiteX13" fmla="*/ 176000 w 234325"/>
                <a:gd name="connsiteY13" fmla="*/ 120120 h 132819"/>
                <a:gd name="connsiteX14" fmla="*/ 183620 w 234325"/>
                <a:gd name="connsiteY14" fmla="*/ 122025 h 132819"/>
                <a:gd name="connsiteX15" fmla="*/ 189970 w 234325"/>
                <a:gd name="connsiteY15" fmla="*/ 125835 h 132819"/>
                <a:gd name="connsiteX16" fmla="*/ 203940 w 234325"/>
                <a:gd name="connsiteY16" fmla="*/ 131550 h 132819"/>
                <a:gd name="connsiteX17" fmla="*/ 212195 w 234325"/>
                <a:gd name="connsiteY17" fmla="*/ 132820 h 132819"/>
                <a:gd name="connsiteX18" fmla="*/ 233150 w 234325"/>
                <a:gd name="connsiteY18" fmla="*/ 118850 h 132819"/>
                <a:gd name="connsiteX19" fmla="*/ 219815 w 234325"/>
                <a:gd name="connsiteY19" fmla="*/ 90910 h 13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325" h="132819">
                  <a:moveTo>
                    <a:pt x="219815" y="90910"/>
                  </a:moveTo>
                  <a:cubicBezTo>
                    <a:pt x="215370" y="89005"/>
                    <a:pt x="210925" y="87100"/>
                    <a:pt x="205845" y="85195"/>
                  </a:cubicBezTo>
                  <a:cubicBezTo>
                    <a:pt x="203305" y="83925"/>
                    <a:pt x="200765" y="83925"/>
                    <a:pt x="198225" y="83290"/>
                  </a:cubicBezTo>
                  <a:cubicBezTo>
                    <a:pt x="196320" y="81385"/>
                    <a:pt x="194415" y="80115"/>
                    <a:pt x="191875" y="79480"/>
                  </a:cubicBezTo>
                  <a:cubicBezTo>
                    <a:pt x="147425" y="61065"/>
                    <a:pt x="103610" y="40110"/>
                    <a:pt x="58525" y="16615"/>
                  </a:cubicBezTo>
                  <a:cubicBezTo>
                    <a:pt x="55985" y="15345"/>
                    <a:pt x="54080" y="14710"/>
                    <a:pt x="51540" y="14075"/>
                  </a:cubicBezTo>
                  <a:cubicBezTo>
                    <a:pt x="49635" y="12170"/>
                    <a:pt x="47730" y="10900"/>
                    <a:pt x="45825" y="9630"/>
                  </a:cubicBezTo>
                  <a:cubicBezTo>
                    <a:pt x="41380" y="7090"/>
                    <a:pt x="36935" y="5185"/>
                    <a:pt x="32490" y="2645"/>
                  </a:cubicBezTo>
                  <a:cubicBezTo>
                    <a:pt x="21695" y="-3070"/>
                    <a:pt x="8360" y="740"/>
                    <a:pt x="2645" y="11535"/>
                  </a:cubicBezTo>
                  <a:cubicBezTo>
                    <a:pt x="-3070" y="22330"/>
                    <a:pt x="740" y="35665"/>
                    <a:pt x="11535" y="41380"/>
                  </a:cubicBezTo>
                  <a:cubicBezTo>
                    <a:pt x="15980" y="43920"/>
                    <a:pt x="20425" y="46460"/>
                    <a:pt x="24870" y="48365"/>
                  </a:cubicBezTo>
                  <a:cubicBezTo>
                    <a:pt x="27410" y="49635"/>
                    <a:pt x="29950" y="50270"/>
                    <a:pt x="32490" y="50905"/>
                  </a:cubicBezTo>
                  <a:cubicBezTo>
                    <a:pt x="34395" y="52810"/>
                    <a:pt x="36300" y="54080"/>
                    <a:pt x="38840" y="55350"/>
                  </a:cubicBezTo>
                  <a:cubicBezTo>
                    <a:pt x="85195" y="80115"/>
                    <a:pt x="130280" y="101070"/>
                    <a:pt x="176000" y="120120"/>
                  </a:cubicBezTo>
                  <a:cubicBezTo>
                    <a:pt x="178540" y="121390"/>
                    <a:pt x="181080" y="121390"/>
                    <a:pt x="183620" y="122025"/>
                  </a:cubicBezTo>
                  <a:cubicBezTo>
                    <a:pt x="185525" y="123930"/>
                    <a:pt x="187430" y="125200"/>
                    <a:pt x="189970" y="125835"/>
                  </a:cubicBezTo>
                  <a:cubicBezTo>
                    <a:pt x="194415" y="127740"/>
                    <a:pt x="199495" y="129645"/>
                    <a:pt x="203940" y="131550"/>
                  </a:cubicBezTo>
                  <a:cubicBezTo>
                    <a:pt x="206480" y="132820"/>
                    <a:pt x="209655" y="132820"/>
                    <a:pt x="212195" y="132820"/>
                  </a:cubicBezTo>
                  <a:cubicBezTo>
                    <a:pt x="221085" y="132820"/>
                    <a:pt x="229340" y="127740"/>
                    <a:pt x="233150" y="118850"/>
                  </a:cubicBezTo>
                  <a:cubicBezTo>
                    <a:pt x="236960" y="108055"/>
                    <a:pt x="231245" y="95355"/>
                    <a:pt x="219815" y="90910"/>
                  </a:cubicBezTo>
                  <a:close/>
                </a:path>
              </a:pathLst>
            </a:custGeom>
            <a:grp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74ADDD29-7A7C-2618-940E-3AB07539E47C}"/>
                </a:ext>
              </a:extLst>
            </p:cNvPr>
            <p:cNvSpPr/>
            <p:nvPr/>
          </p:nvSpPr>
          <p:spPr>
            <a:xfrm>
              <a:off x="635" y="3732529"/>
              <a:ext cx="201783" cy="64770"/>
            </a:xfrm>
            <a:custGeom>
              <a:avLst/>
              <a:gdLst>
                <a:gd name="connsiteX0" fmla="*/ 146050 w 201783"/>
                <a:gd name="connsiteY0" fmla="*/ 58420 h 64770"/>
                <a:gd name="connsiteX1" fmla="*/ 153670 w 201783"/>
                <a:gd name="connsiteY1" fmla="*/ 58420 h 64770"/>
                <a:gd name="connsiteX2" fmla="*/ 160655 w 201783"/>
                <a:gd name="connsiteY2" fmla="*/ 60960 h 64770"/>
                <a:gd name="connsiteX3" fmla="*/ 175260 w 201783"/>
                <a:gd name="connsiteY3" fmla="*/ 64135 h 64770"/>
                <a:gd name="connsiteX4" fmla="*/ 179705 w 201783"/>
                <a:gd name="connsiteY4" fmla="*/ 64770 h 64770"/>
                <a:gd name="connsiteX5" fmla="*/ 201295 w 201783"/>
                <a:gd name="connsiteY5" fmla="*/ 46990 h 64770"/>
                <a:gd name="connsiteX6" fmla="*/ 184150 w 201783"/>
                <a:gd name="connsiteY6" fmla="*/ 20955 h 64770"/>
                <a:gd name="connsiteX7" fmla="*/ 168910 w 201783"/>
                <a:gd name="connsiteY7" fmla="*/ 17780 h 64770"/>
                <a:gd name="connsiteX8" fmla="*/ 161290 w 201783"/>
                <a:gd name="connsiteY8" fmla="*/ 17780 h 64770"/>
                <a:gd name="connsiteX9" fmla="*/ 154305 w 201783"/>
                <a:gd name="connsiteY9" fmla="*/ 15240 h 64770"/>
                <a:gd name="connsiteX10" fmla="*/ 2540 w 201783"/>
                <a:gd name="connsiteY10" fmla="*/ 0 h 64770"/>
                <a:gd name="connsiteX11" fmla="*/ 0 w 201783"/>
                <a:gd name="connsiteY11" fmla="*/ 0 h 64770"/>
                <a:gd name="connsiteX12" fmla="*/ 0 w 201783"/>
                <a:gd name="connsiteY12" fmla="*/ 44450 h 64770"/>
                <a:gd name="connsiteX13" fmla="*/ 1270 w 201783"/>
                <a:gd name="connsiteY13" fmla="*/ 44450 h 64770"/>
                <a:gd name="connsiteX14" fmla="*/ 146050 w 201783"/>
                <a:gd name="connsiteY14" fmla="*/ 58420 h 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1783" h="64770">
                  <a:moveTo>
                    <a:pt x="146050" y="58420"/>
                  </a:moveTo>
                  <a:cubicBezTo>
                    <a:pt x="148590" y="59055"/>
                    <a:pt x="151130" y="59055"/>
                    <a:pt x="153670" y="58420"/>
                  </a:cubicBezTo>
                  <a:cubicBezTo>
                    <a:pt x="155575" y="59690"/>
                    <a:pt x="158115" y="60325"/>
                    <a:pt x="160655" y="60960"/>
                  </a:cubicBezTo>
                  <a:cubicBezTo>
                    <a:pt x="165735" y="61595"/>
                    <a:pt x="170180" y="62865"/>
                    <a:pt x="175260" y="64135"/>
                  </a:cubicBezTo>
                  <a:cubicBezTo>
                    <a:pt x="176530" y="64135"/>
                    <a:pt x="178435" y="64770"/>
                    <a:pt x="179705" y="64770"/>
                  </a:cubicBezTo>
                  <a:cubicBezTo>
                    <a:pt x="189865" y="64770"/>
                    <a:pt x="199390" y="57785"/>
                    <a:pt x="201295" y="46990"/>
                  </a:cubicBezTo>
                  <a:cubicBezTo>
                    <a:pt x="203835" y="34925"/>
                    <a:pt x="196215" y="23495"/>
                    <a:pt x="184150" y="20955"/>
                  </a:cubicBezTo>
                  <a:cubicBezTo>
                    <a:pt x="179070" y="19685"/>
                    <a:pt x="173990" y="19050"/>
                    <a:pt x="168910" y="17780"/>
                  </a:cubicBezTo>
                  <a:cubicBezTo>
                    <a:pt x="166370" y="17145"/>
                    <a:pt x="163830" y="17145"/>
                    <a:pt x="161290" y="17780"/>
                  </a:cubicBezTo>
                  <a:cubicBezTo>
                    <a:pt x="159385" y="16510"/>
                    <a:pt x="156845" y="15875"/>
                    <a:pt x="154305" y="15240"/>
                  </a:cubicBezTo>
                  <a:cubicBezTo>
                    <a:pt x="105410" y="6350"/>
                    <a:pt x="53975" y="1270"/>
                    <a:pt x="2540" y="0"/>
                  </a:cubicBezTo>
                  <a:cubicBezTo>
                    <a:pt x="1905" y="0"/>
                    <a:pt x="635" y="0"/>
                    <a:pt x="0" y="0"/>
                  </a:cubicBezTo>
                  <a:lnTo>
                    <a:pt x="0" y="44450"/>
                  </a:lnTo>
                  <a:cubicBezTo>
                    <a:pt x="635" y="44450"/>
                    <a:pt x="635" y="44450"/>
                    <a:pt x="1270" y="44450"/>
                  </a:cubicBezTo>
                  <a:cubicBezTo>
                    <a:pt x="50165" y="45085"/>
                    <a:pt x="99060" y="50165"/>
                    <a:pt x="146050" y="58420"/>
                  </a:cubicBezTo>
                  <a:close/>
                </a:path>
              </a:pathLst>
            </a:custGeom>
            <a:grp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500089F-1CB6-A05F-E1CC-D98687806B20}"/>
                </a:ext>
              </a:extLst>
            </p:cNvPr>
            <p:cNvSpPr/>
            <p:nvPr/>
          </p:nvSpPr>
          <p:spPr>
            <a:xfrm>
              <a:off x="1254627" y="4287387"/>
              <a:ext cx="249181" cy="87127"/>
            </a:xfrm>
            <a:custGeom>
              <a:avLst/>
              <a:gdLst>
                <a:gd name="connsiteX0" fmla="*/ 230003 w 249181"/>
                <a:gd name="connsiteY0" fmla="*/ 43313 h 87127"/>
                <a:gd name="connsiteX1" fmla="*/ 215398 w 249181"/>
                <a:gd name="connsiteY1" fmla="*/ 41408 h 87127"/>
                <a:gd name="connsiteX2" fmla="*/ 207778 w 249181"/>
                <a:gd name="connsiteY2" fmla="*/ 41408 h 87127"/>
                <a:gd name="connsiteX3" fmla="*/ 200793 w 249181"/>
                <a:gd name="connsiteY3" fmla="*/ 38868 h 87127"/>
                <a:gd name="connsiteX4" fmla="*/ 56648 w 249181"/>
                <a:gd name="connsiteY4" fmla="*/ 8388 h 87127"/>
                <a:gd name="connsiteX5" fmla="*/ 49028 w 249181"/>
                <a:gd name="connsiteY5" fmla="*/ 7753 h 87127"/>
                <a:gd name="connsiteX6" fmla="*/ 42043 w 249181"/>
                <a:gd name="connsiteY6" fmla="*/ 4578 h 87127"/>
                <a:gd name="connsiteX7" fmla="*/ 28073 w 249181"/>
                <a:gd name="connsiteY7" fmla="*/ 768 h 87127"/>
                <a:gd name="connsiteX8" fmla="*/ 768 w 249181"/>
                <a:gd name="connsiteY8" fmla="*/ 16008 h 87127"/>
                <a:gd name="connsiteX9" fmla="*/ 16008 w 249181"/>
                <a:gd name="connsiteY9" fmla="*/ 43313 h 87127"/>
                <a:gd name="connsiteX10" fmla="*/ 30612 w 249181"/>
                <a:gd name="connsiteY10" fmla="*/ 47122 h 87127"/>
                <a:gd name="connsiteX11" fmla="*/ 38233 w 249181"/>
                <a:gd name="connsiteY11" fmla="*/ 47758 h 87127"/>
                <a:gd name="connsiteX12" fmla="*/ 45218 w 249181"/>
                <a:gd name="connsiteY12" fmla="*/ 50933 h 87127"/>
                <a:gd name="connsiteX13" fmla="*/ 193808 w 249181"/>
                <a:gd name="connsiteY13" fmla="*/ 82047 h 87127"/>
                <a:gd name="connsiteX14" fmla="*/ 201428 w 249181"/>
                <a:gd name="connsiteY14" fmla="*/ 82047 h 87127"/>
                <a:gd name="connsiteX15" fmla="*/ 208413 w 249181"/>
                <a:gd name="connsiteY15" fmla="*/ 84588 h 87127"/>
                <a:gd name="connsiteX16" fmla="*/ 223653 w 249181"/>
                <a:gd name="connsiteY16" fmla="*/ 87128 h 87127"/>
                <a:gd name="connsiteX17" fmla="*/ 226828 w 249181"/>
                <a:gd name="connsiteY17" fmla="*/ 87128 h 87127"/>
                <a:gd name="connsiteX18" fmla="*/ 249053 w 249181"/>
                <a:gd name="connsiteY18" fmla="*/ 68078 h 87127"/>
                <a:gd name="connsiteX19" fmla="*/ 230003 w 249181"/>
                <a:gd name="connsiteY19" fmla="*/ 43313 h 8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181" h="87127">
                  <a:moveTo>
                    <a:pt x="230003" y="43313"/>
                  </a:moveTo>
                  <a:cubicBezTo>
                    <a:pt x="224923" y="42678"/>
                    <a:pt x="220478" y="42043"/>
                    <a:pt x="215398" y="41408"/>
                  </a:cubicBezTo>
                  <a:cubicBezTo>
                    <a:pt x="212858" y="40772"/>
                    <a:pt x="210318" y="40772"/>
                    <a:pt x="207778" y="41408"/>
                  </a:cubicBezTo>
                  <a:cubicBezTo>
                    <a:pt x="205873" y="40138"/>
                    <a:pt x="203333" y="39503"/>
                    <a:pt x="200793" y="38868"/>
                  </a:cubicBezTo>
                  <a:cubicBezTo>
                    <a:pt x="151898" y="30613"/>
                    <a:pt x="103003" y="20453"/>
                    <a:pt x="56648" y="8388"/>
                  </a:cubicBezTo>
                  <a:cubicBezTo>
                    <a:pt x="54108" y="7753"/>
                    <a:pt x="51568" y="7753"/>
                    <a:pt x="49028" y="7753"/>
                  </a:cubicBezTo>
                  <a:cubicBezTo>
                    <a:pt x="47123" y="6483"/>
                    <a:pt x="44583" y="5213"/>
                    <a:pt x="42043" y="4578"/>
                  </a:cubicBezTo>
                  <a:cubicBezTo>
                    <a:pt x="36962" y="3308"/>
                    <a:pt x="32518" y="2038"/>
                    <a:pt x="28073" y="768"/>
                  </a:cubicBezTo>
                  <a:cubicBezTo>
                    <a:pt x="16008" y="-2407"/>
                    <a:pt x="3943" y="4578"/>
                    <a:pt x="768" y="16008"/>
                  </a:cubicBezTo>
                  <a:cubicBezTo>
                    <a:pt x="-2407" y="27438"/>
                    <a:pt x="4578" y="40138"/>
                    <a:pt x="16008" y="43313"/>
                  </a:cubicBezTo>
                  <a:cubicBezTo>
                    <a:pt x="21087" y="44583"/>
                    <a:pt x="25533" y="45853"/>
                    <a:pt x="30612" y="47122"/>
                  </a:cubicBezTo>
                  <a:cubicBezTo>
                    <a:pt x="33153" y="47758"/>
                    <a:pt x="35693" y="47758"/>
                    <a:pt x="38233" y="47758"/>
                  </a:cubicBezTo>
                  <a:cubicBezTo>
                    <a:pt x="40137" y="49028"/>
                    <a:pt x="42678" y="50297"/>
                    <a:pt x="45218" y="50933"/>
                  </a:cubicBezTo>
                  <a:cubicBezTo>
                    <a:pt x="93478" y="63633"/>
                    <a:pt x="143008" y="73793"/>
                    <a:pt x="193808" y="82047"/>
                  </a:cubicBezTo>
                  <a:cubicBezTo>
                    <a:pt x="196348" y="82683"/>
                    <a:pt x="198888" y="82683"/>
                    <a:pt x="201428" y="82047"/>
                  </a:cubicBezTo>
                  <a:cubicBezTo>
                    <a:pt x="203333" y="83318"/>
                    <a:pt x="205873" y="83953"/>
                    <a:pt x="208413" y="84588"/>
                  </a:cubicBezTo>
                  <a:cubicBezTo>
                    <a:pt x="213493" y="85222"/>
                    <a:pt x="218573" y="85858"/>
                    <a:pt x="223653" y="87128"/>
                  </a:cubicBezTo>
                  <a:cubicBezTo>
                    <a:pt x="224923" y="87128"/>
                    <a:pt x="225558" y="87128"/>
                    <a:pt x="226828" y="87128"/>
                  </a:cubicBezTo>
                  <a:cubicBezTo>
                    <a:pt x="237623" y="87128"/>
                    <a:pt x="247148" y="78872"/>
                    <a:pt x="249053" y="68078"/>
                  </a:cubicBezTo>
                  <a:cubicBezTo>
                    <a:pt x="250323" y="56647"/>
                    <a:pt x="242068" y="45218"/>
                    <a:pt x="230003" y="4331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1405945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 full width + standfirst: ivory">
    <p:bg>
      <p:bgPr>
        <a:solidFill>
          <a:schemeClr val="bg2"/>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074502B8-144E-B904-0FFF-88287CD88661}"/>
              </a:ext>
            </a:extLst>
          </p:cNvPr>
          <p:cNvSpPr/>
          <p:nvPr userDrawn="1"/>
        </p:nvSpPr>
        <p:spPr>
          <a:xfrm>
            <a:off x="6720140" y="4640056"/>
            <a:ext cx="5471859" cy="2359346"/>
          </a:xfrm>
          <a:custGeom>
            <a:avLst/>
            <a:gdLst>
              <a:gd name="connsiteX0" fmla="*/ 5471859 w 5471859"/>
              <a:gd name="connsiteY0" fmla="*/ 0 h 2359346"/>
              <a:gd name="connsiteX1" fmla="*/ 2758039 w 5471859"/>
              <a:gd name="connsiteY1" fmla="*/ 0 h 2359346"/>
              <a:gd name="connsiteX2" fmla="*/ 2758039 w 5471859"/>
              <a:gd name="connsiteY2" fmla="*/ 0 h 2359346"/>
              <a:gd name="connsiteX3" fmla="*/ 2758039 w 5471859"/>
              <a:gd name="connsiteY3" fmla="*/ 0 h 2359346"/>
              <a:gd name="connsiteX4" fmla="*/ 2758039 w 5471859"/>
              <a:gd name="connsiteY4" fmla="*/ 0 h 2359346"/>
              <a:gd name="connsiteX5" fmla="*/ 2758039 w 5471859"/>
              <a:gd name="connsiteY5" fmla="*/ 0 h 2359346"/>
              <a:gd name="connsiteX6" fmla="*/ 0 w 5471859"/>
              <a:gd name="connsiteY6" fmla="*/ 2359347 h 2359346"/>
              <a:gd name="connsiteX7" fmla="*/ 1852957 w 5471859"/>
              <a:gd name="connsiteY7" fmla="*/ 2359347 h 2359346"/>
              <a:gd name="connsiteX8" fmla="*/ 2676732 w 5471859"/>
              <a:gd name="connsiteY8" fmla="*/ 2359347 h 2359346"/>
              <a:gd name="connsiteX9" fmla="*/ 5471859 w 5471859"/>
              <a:gd name="connsiteY9" fmla="*/ 2350075 h 235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71859" h="2359346">
                <a:moveTo>
                  <a:pt x="5471859" y="0"/>
                </a:moveTo>
                <a:lnTo>
                  <a:pt x="2758039" y="0"/>
                </a:lnTo>
                <a:lnTo>
                  <a:pt x="2758039" y="0"/>
                </a:lnTo>
                <a:lnTo>
                  <a:pt x="2758039" y="0"/>
                </a:lnTo>
                <a:lnTo>
                  <a:pt x="2758039" y="0"/>
                </a:lnTo>
                <a:lnTo>
                  <a:pt x="2758039" y="0"/>
                </a:lnTo>
                <a:lnTo>
                  <a:pt x="0" y="2359347"/>
                </a:lnTo>
                <a:lnTo>
                  <a:pt x="1852957" y="2359347"/>
                </a:lnTo>
                <a:lnTo>
                  <a:pt x="2676732" y="2359347"/>
                </a:lnTo>
                <a:lnTo>
                  <a:pt x="5471859" y="2350075"/>
                </a:lnTo>
                <a:close/>
              </a:path>
            </a:pathLst>
          </a:custGeom>
          <a:solidFill>
            <a:schemeClr val="accent1"/>
          </a:solidFill>
          <a:ln w="7129"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F7009538-56D4-CB3E-D35E-EA11D6400151}"/>
              </a:ext>
            </a:extLst>
          </p:cNvPr>
          <p:cNvSpPr/>
          <p:nvPr userDrawn="1"/>
        </p:nvSpPr>
        <p:spPr>
          <a:xfrm>
            <a:off x="10439237" y="3945870"/>
            <a:ext cx="2524102" cy="4244363"/>
          </a:xfrm>
          <a:custGeom>
            <a:avLst/>
            <a:gdLst>
              <a:gd name="connsiteX0" fmla="*/ 0 w 2524102"/>
              <a:gd name="connsiteY0" fmla="*/ 2957706 h 4244363"/>
              <a:gd name="connsiteX1" fmla="*/ 2139 w 2524102"/>
              <a:gd name="connsiteY1" fmla="*/ 2957706 h 4244363"/>
              <a:gd name="connsiteX2" fmla="*/ 1260268 w 2524102"/>
              <a:gd name="connsiteY2" fmla="*/ 2807216 h 4244363"/>
              <a:gd name="connsiteX3" fmla="*/ 1256702 w 2524102"/>
              <a:gd name="connsiteY3" fmla="*/ 2778687 h 4244363"/>
              <a:gd name="connsiteX4" fmla="*/ 940743 w 2524102"/>
              <a:gd name="connsiteY4" fmla="*/ 129771 h 4244363"/>
              <a:gd name="connsiteX5" fmla="*/ 940030 w 2524102"/>
              <a:gd name="connsiteY5" fmla="*/ 121212 h 4244363"/>
              <a:gd name="connsiteX6" fmla="*/ 1948529 w 2524102"/>
              <a:gd name="connsiteY6" fmla="*/ 677 h 4244363"/>
              <a:gd name="connsiteX7" fmla="*/ 2061932 w 2524102"/>
              <a:gd name="connsiteY7" fmla="*/ 89830 h 4244363"/>
              <a:gd name="connsiteX8" fmla="*/ 2367193 w 2524102"/>
              <a:gd name="connsiteY8" fmla="*/ 2646741 h 4244363"/>
              <a:gd name="connsiteX9" fmla="*/ 2524102 w 2524102"/>
              <a:gd name="connsiteY9" fmla="*/ 3961214 h 4244363"/>
              <a:gd name="connsiteX10" fmla="*/ 154056 w 2524102"/>
              <a:gd name="connsiteY10" fmla="*/ 4244364 h 4244363"/>
              <a:gd name="connsiteX11" fmla="*/ 0 w 2524102"/>
              <a:gd name="connsiteY11" fmla="*/ 2957706 h 4244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4102" h="4244363">
                <a:moveTo>
                  <a:pt x="0" y="2957706"/>
                </a:moveTo>
                <a:lnTo>
                  <a:pt x="2139" y="2957706"/>
                </a:lnTo>
                <a:lnTo>
                  <a:pt x="1260268" y="2807216"/>
                </a:lnTo>
                <a:lnTo>
                  <a:pt x="1256702" y="2778687"/>
                </a:lnTo>
                <a:lnTo>
                  <a:pt x="940743" y="129771"/>
                </a:lnTo>
                <a:lnTo>
                  <a:pt x="940030" y="121212"/>
                </a:lnTo>
                <a:lnTo>
                  <a:pt x="1948529" y="677"/>
                </a:lnTo>
                <a:cubicBezTo>
                  <a:pt x="2004161" y="-5742"/>
                  <a:pt x="2054800" y="34199"/>
                  <a:pt x="2061932" y="89830"/>
                </a:cubicBezTo>
                <a:lnTo>
                  <a:pt x="2367193" y="2646741"/>
                </a:lnTo>
                <a:lnTo>
                  <a:pt x="2524102" y="3961214"/>
                </a:lnTo>
                <a:lnTo>
                  <a:pt x="154056" y="4244364"/>
                </a:lnTo>
                <a:lnTo>
                  <a:pt x="0" y="2957706"/>
                </a:lnTo>
                <a:close/>
              </a:path>
            </a:pathLst>
          </a:custGeom>
          <a:solidFill>
            <a:schemeClr val="tx1"/>
          </a:solidFill>
          <a:ln w="712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tx1"/>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tx2"/>
                </a:solidFill>
              </a:defRPr>
            </a:lvl1pPr>
          </a:lstStyle>
          <a:p>
            <a:fld id="{605E99E1-D719-3F4E-9909-CA6386B1F5D2}" type="slidenum">
              <a:rPr lang="en-US" smtClean="0"/>
              <a:pPr/>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599" y="2290712"/>
            <a:ext cx="10575125"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
        <p:nvSpPr>
          <p:cNvPr id="23" name="Freeform 22">
            <a:extLst>
              <a:ext uri="{FF2B5EF4-FFF2-40B4-BE49-F238E27FC236}">
                <a16:creationId xmlns:a16="http://schemas.microsoft.com/office/drawing/2014/main" id="{5029D130-1731-7D3D-B4E5-88E92529D842}"/>
              </a:ext>
            </a:extLst>
          </p:cNvPr>
          <p:cNvSpPr/>
          <p:nvPr userDrawn="1"/>
        </p:nvSpPr>
        <p:spPr>
          <a:xfrm rot="20027206">
            <a:off x="11239754" y="2928914"/>
            <a:ext cx="1483566" cy="1009707"/>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accent4"/>
          </a:solidFill>
          <a:ln w="6350" cap="flat">
            <a:noFill/>
            <a:prstDash val="solid"/>
            <a:miter/>
          </a:ln>
        </p:spPr>
        <p:txBody>
          <a:bodyPr rtlCol="0" anchor="ctr"/>
          <a:lstStyle/>
          <a:p>
            <a:endParaRPr lang="en-US"/>
          </a:p>
        </p:txBody>
      </p:sp>
    </p:spTree>
    <p:extLst>
      <p:ext uri="{BB962C8B-B14F-4D97-AF65-F5344CB8AC3E}">
        <p14:creationId xmlns:p14="http://schemas.microsoft.com/office/powerpoint/2010/main" val="34899234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C2A44-A144-06EA-CBF3-1154584EEDC2}"/>
              </a:ext>
            </a:extLst>
          </p:cNvPr>
          <p:cNvSpPr>
            <a:spLocks noGrp="1"/>
          </p:cNvSpPr>
          <p:nvPr>
            <p:ph type="title" hasCustomPrompt="1"/>
          </p:nvPr>
        </p:nvSpPr>
        <p:spPr>
          <a:xfrm>
            <a:off x="810000" y="1929600"/>
            <a:ext cx="5288400" cy="1346400"/>
          </a:xfrm>
        </p:spPr>
        <p:txBody>
          <a:bodyPr/>
          <a:lstStyle>
            <a:lvl1pPr>
              <a:defRPr sz="1600">
                <a:solidFill>
                  <a:schemeClr val="bg1"/>
                </a:solidFill>
              </a:defRPr>
            </a:lvl1pPr>
          </a:lstStyle>
          <a:p>
            <a:r>
              <a:rPr lang="en-GB"/>
              <a:t>Click to add subtitle</a:t>
            </a:r>
            <a:endParaRPr lang="en-US"/>
          </a:p>
        </p:txBody>
      </p:sp>
      <p:pic>
        <p:nvPicPr>
          <p:cNvPr id="8" name="Picture 7">
            <a:extLst>
              <a:ext uri="{FF2B5EF4-FFF2-40B4-BE49-F238E27FC236}">
                <a16:creationId xmlns:a16="http://schemas.microsoft.com/office/drawing/2014/main" id="{939957D9-1019-35E2-9319-17E05C762293}"/>
              </a:ext>
            </a:extLst>
          </p:cNvPr>
          <p:cNvPicPr>
            <a:picLocks noChangeAspect="1"/>
          </p:cNvPicPr>
          <p:nvPr userDrawn="1"/>
        </p:nvPicPr>
        <p:blipFill>
          <a:blip r:embed="rId2"/>
          <a:stretch>
            <a:fillRect/>
          </a:stretch>
        </p:blipFill>
        <p:spPr>
          <a:xfrm>
            <a:off x="827211" y="5644849"/>
            <a:ext cx="3600000" cy="544445"/>
          </a:xfrm>
          <a:prstGeom prst="rect">
            <a:avLst/>
          </a:prstGeom>
        </p:spPr>
      </p:pic>
      <p:sp>
        <p:nvSpPr>
          <p:cNvPr id="9" name="Freeform 8">
            <a:extLst>
              <a:ext uri="{FF2B5EF4-FFF2-40B4-BE49-F238E27FC236}">
                <a16:creationId xmlns:a16="http://schemas.microsoft.com/office/drawing/2014/main" id="{8E479AE7-163D-287B-9B1B-C2D4E8D61706}"/>
              </a:ext>
            </a:extLst>
          </p:cNvPr>
          <p:cNvSpPr/>
          <p:nvPr userDrawn="1"/>
        </p:nvSpPr>
        <p:spPr>
          <a:xfrm>
            <a:off x="7352030" y="0"/>
            <a:ext cx="4839969" cy="3410584"/>
          </a:xfrm>
          <a:custGeom>
            <a:avLst/>
            <a:gdLst>
              <a:gd name="connsiteX0" fmla="*/ 798830 w 4839969"/>
              <a:gd name="connsiteY0" fmla="*/ 3410585 h 3410584"/>
              <a:gd name="connsiteX1" fmla="*/ 4839970 w 4839969"/>
              <a:gd name="connsiteY1" fmla="*/ 2385060 h 3410584"/>
              <a:gd name="connsiteX2" fmla="*/ 4839970 w 4839969"/>
              <a:gd name="connsiteY2" fmla="*/ 0 h 3410584"/>
              <a:gd name="connsiteX3" fmla="*/ 226060 w 4839969"/>
              <a:gd name="connsiteY3" fmla="*/ 0 h 3410584"/>
              <a:gd name="connsiteX4" fmla="*/ 0 w 4839969"/>
              <a:gd name="connsiteY4" fmla="*/ 262890 h 3410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9969" h="3410584">
                <a:moveTo>
                  <a:pt x="798830" y="3410585"/>
                </a:moveTo>
                <a:lnTo>
                  <a:pt x="4839970" y="2385060"/>
                </a:lnTo>
                <a:lnTo>
                  <a:pt x="4839970" y="0"/>
                </a:lnTo>
                <a:lnTo>
                  <a:pt x="226060" y="0"/>
                </a:lnTo>
                <a:lnTo>
                  <a:pt x="0" y="262890"/>
                </a:lnTo>
                <a:close/>
              </a:path>
            </a:pathLst>
          </a:custGeom>
          <a:solidFill>
            <a:srgbClr val="D79CFF"/>
          </a:solidFill>
          <a:ln w="635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84DC4819-BF1B-A464-BD9D-37797966921B}"/>
              </a:ext>
            </a:extLst>
          </p:cNvPr>
          <p:cNvSpPr/>
          <p:nvPr userDrawn="1"/>
        </p:nvSpPr>
        <p:spPr>
          <a:xfrm>
            <a:off x="8011173" y="2679064"/>
            <a:ext cx="4180191" cy="3032760"/>
          </a:xfrm>
          <a:custGeom>
            <a:avLst/>
            <a:gdLst>
              <a:gd name="connsiteX0" fmla="*/ 201282 w 4180191"/>
              <a:gd name="connsiteY0" fmla="*/ 1007745 h 3032760"/>
              <a:gd name="connsiteX1" fmla="*/ 172071 w 4180191"/>
              <a:gd name="connsiteY1" fmla="*/ 1515110 h 3032760"/>
              <a:gd name="connsiteX2" fmla="*/ 4180192 w 4180191"/>
              <a:gd name="connsiteY2" fmla="*/ 3032760 h 3032760"/>
              <a:gd name="connsiteX3" fmla="*/ 4180192 w 4180191"/>
              <a:gd name="connsiteY3" fmla="*/ 0 h 3032760"/>
              <a:gd name="connsiteX4" fmla="*/ 201282 w 4180191"/>
              <a:gd name="connsiteY4" fmla="*/ 1007745 h 3032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80191" h="3032760">
                <a:moveTo>
                  <a:pt x="201282" y="1007745"/>
                </a:moveTo>
                <a:cubicBezTo>
                  <a:pt x="-51449" y="1071880"/>
                  <a:pt x="-71768" y="1423035"/>
                  <a:pt x="172071" y="1515110"/>
                </a:cubicBezTo>
                <a:lnTo>
                  <a:pt x="4180192" y="3032760"/>
                </a:lnTo>
                <a:lnTo>
                  <a:pt x="4180192" y="0"/>
                </a:lnTo>
                <a:lnTo>
                  <a:pt x="201282" y="1007745"/>
                </a:lnTo>
                <a:close/>
              </a:path>
            </a:pathLst>
          </a:custGeom>
          <a:solidFill>
            <a:srgbClr val="FFCF66"/>
          </a:solid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0D392CE-D1FB-5D61-5A26-672A0C79BBB4}"/>
              </a:ext>
            </a:extLst>
          </p:cNvPr>
          <p:cNvSpPr/>
          <p:nvPr userDrawn="1"/>
        </p:nvSpPr>
        <p:spPr>
          <a:xfrm>
            <a:off x="8829002" y="4142281"/>
            <a:ext cx="3306946" cy="2685873"/>
          </a:xfrm>
          <a:custGeom>
            <a:avLst/>
            <a:gdLst>
              <a:gd name="connsiteX0" fmla="*/ 133388 w 3306946"/>
              <a:gd name="connsiteY0" fmla="*/ 2327098 h 2685873"/>
              <a:gd name="connsiteX1" fmla="*/ 92113 w 3306946"/>
              <a:gd name="connsiteY1" fmla="*/ 2347418 h 2685873"/>
              <a:gd name="connsiteX2" fmla="*/ 85128 w 3306946"/>
              <a:gd name="connsiteY2" fmla="*/ 2368374 h 2685873"/>
              <a:gd name="connsiteX3" fmla="*/ 83223 w 3306946"/>
              <a:gd name="connsiteY3" fmla="*/ 2379803 h 2685873"/>
              <a:gd name="connsiteX4" fmla="*/ 78142 w 3306946"/>
              <a:gd name="connsiteY4" fmla="*/ 2389963 h 2685873"/>
              <a:gd name="connsiteX5" fmla="*/ 13373 w 3306946"/>
              <a:gd name="connsiteY5" fmla="*/ 2601418 h 2685873"/>
              <a:gd name="connsiteX6" fmla="*/ 12103 w 3306946"/>
              <a:gd name="connsiteY6" fmla="*/ 2612849 h 2685873"/>
              <a:gd name="connsiteX7" fmla="*/ 7023 w 3306946"/>
              <a:gd name="connsiteY7" fmla="*/ 2623008 h 2685873"/>
              <a:gd name="connsiteX8" fmla="*/ 1307 w 3306946"/>
              <a:gd name="connsiteY8" fmla="*/ 2644599 h 2685873"/>
              <a:gd name="connsiteX9" fmla="*/ 24167 w 3306946"/>
              <a:gd name="connsiteY9" fmla="*/ 2684603 h 2685873"/>
              <a:gd name="connsiteX10" fmla="*/ 33058 w 3306946"/>
              <a:gd name="connsiteY10" fmla="*/ 2685874 h 2685873"/>
              <a:gd name="connsiteX11" fmla="*/ 64808 w 3306946"/>
              <a:gd name="connsiteY11" fmla="*/ 2661743 h 2685873"/>
              <a:gd name="connsiteX12" fmla="*/ 70523 w 3306946"/>
              <a:gd name="connsiteY12" fmla="*/ 2640788 h 2685873"/>
              <a:gd name="connsiteX13" fmla="*/ 71792 w 3306946"/>
              <a:gd name="connsiteY13" fmla="*/ 2629993 h 2685873"/>
              <a:gd name="connsiteX14" fmla="*/ 76873 w 3306946"/>
              <a:gd name="connsiteY14" fmla="*/ 2619833 h 2685873"/>
              <a:gd name="connsiteX15" fmla="*/ 141008 w 3306946"/>
              <a:gd name="connsiteY15" fmla="*/ 2410283 h 2685873"/>
              <a:gd name="connsiteX16" fmla="*/ 142913 w 3306946"/>
              <a:gd name="connsiteY16" fmla="*/ 2399488 h 2685873"/>
              <a:gd name="connsiteX17" fmla="*/ 147992 w 3306946"/>
              <a:gd name="connsiteY17" fmla="*/ 2389963 h 2685873"/>
              <a:gd name="connsiteX18" fmla="*/ 154978 w 3306946"/>
              <a:gd name="connsiteY18" fmla="*/ 2369008 h 2685873"/>
              <a:gd name="connsiteX19" fmla="*/ 133388 w 3306946"/>
              <a:gd name="connsiteY19" fmla="*/ 2327098 h 2685873"/>
              <a:gd name="connsiteX20" fmla="*/ 329603 w 3306946"/>
              <a:gd name="connsiteY20" fmla="*/ 1836878 h 2685873"/>
              <a:gd name="connsiteX21" fmla="*/ 286423 w 3306946"/>
              <a:gd name="connsiteY21" fmla="*/ 1852753 h 2685873"/>
              <a:gd name="connsiteX22" fmla="*/ 277533 w 3306946"/>
              <a:gd name="connsiteY22" fmla="*/ 1873073 h 2685873"/>
              <a:gd name="connsiteX23" fmla="*/ 274992 w 3306946"/>
              <a:gd name="connsiteY23" fmla="*/ 1883868 h 2685873"/>
              <a:gd name="connsiteX24" fmla="*/ 268642 w 3306946"/>
              <a:gd name="connsiteY24" fmla="*/ 1893393 h 2685873"/>
              <a:gd name="connsiteX25" fmla="*/ 182917 w 3306946"/>
              <a:gd name="connsiteY25" fmla="*/ 2097863 h 2685873"/>
              <a:gd name="connsiteX26" fmla="*/ 180378 w 3306946"/>
              <a:gd name="connsiteY26" fmla="*/ 2108658 h 2685873"/>
              <a:gd name="connsiteX27" fmla="*/ 174663 w 3306946"/>
              <a:gd name="connsiteY27" fmla="*/ 2118183 h 2685873"/>
              <a:gd name="connsiteX28" fmla="*/ 166408 w 3306946"/>
              <a:gd name="connsiteY28" fmla="*/ 2139138 h 2685873"/>
              <a:gd name="connsiteX29" fmla="*/ 185458 w 3306946"/>
              <a:gd name="connsiteY29" fmla="*/ 2181048 h 2685873"/>
              <a:gd name="connsiteX30" fmla="*/ 196888 w 3306946"/>
              <a:gd name="connsiteY30" fmla="*/ 2182953 h 2685873"/>
              <a:gd name="connsiteX31" fmla="*/ 227367 w 3306946"/>
              <a:gd name="connsiteY31" fmla="*/ 2161998 h 2685873"/>
              <a:gd name="connsiteX32" fmla="*/ 234988 w 3306946"/>
              <a:gd name="connsiteY32" fmla="*/ 2141678 h 2685873"/>
              <a:gd name="connsiteX33" fmla="*/ 236892 w 3306946"/>
              <a:gd name="connsiteY33" fmla="*/ 2130883 h 2685873"/>
              <a:gd name="connsiteX34" fmla="*/ 242608 w 3306946"/>
              <a:gd name="connsiteY34" fmla="*/ 2121358 h 2685873"/>
              <a:gd name="connsiteX35" fmla="*/ 327063 w 3306946"/>
              <a:gd name="connsiteY35" fmla="*/ 1920063 h 2685873"/>
              <a:gd name="connsiteX36" fmla="*/ 329603 w 3306946"/>
              <a:gd name="connsiteY36" fmla="*/ 1909268 h 2685873"/>
              <a:gd name="connsiteX37" fmla="*/ 335953 w 3306946"/>
              <a:gd name="connsiteY37" fmla="*/ 1900378 h 2685873"/>
              <a:gd name="connsiteX38" fmla="*/ 344842 w 3306946"/>
              <a:gd name="connsiteY38" fmla="*/ 1880693 h 2685873"/>
              <a:gd name="connsiteX39" fmla="*/ 329603 w 3306946"/>
              <a:gd name="connsiteY39" fmla="*/ 1836878 h 2685873"/>
              <a:gd name="connsiteX40" fmla="*/ 862367 w 3306946"/>
              <a:gd name="connsiteY40" fmla="*/ 959943 h 2685873"/>
              <a:gd name="connsiteX41" fmla="*/ 847128 w 3306946"/>
              <a:gd name="connsiteY41" fmla="*/ 976453 h 2685873"/>
              <a:gd name="connsiteX42" fmla="*/ 841413 w 3306946"/>
              <a:gd name="connsiteY42" fmla="*/ 985978 h 2685873"/>
              <a:gd name="connsiteX43" fmla="*/ 832523 w 3306946"/>
              <a:gd name="connsiteY43" fmla="*/ 992963 h 2685873"/>
              <a:gd name="connsiteX44" fmla="*/ 692188 w 3306946"/>
              <a:gd name="connsiteY44" fmla="*/ 1165048 h 2685873"/>
              <a:gd name="connsiteX45" fmla="*/ 687108 w 3306946"/>
              <a:gd name="connsiteY45" fmla="*/ 1175208 h 2685873"/>
              <a:gd name="connsiteX46" fmla="*/ 678853 w 3306946"/>
              <a:gd name="connsiteY46" fmla="*/ 1182828 h 2685873"/>
              <a:gd name="connsiteX47" fmla="*/ 665517 w 3306946"/>
              <a:gd name="connsiteY47" fmla="*/ 1200608 h 2685873"/>
              <a:gd name="connsiteX48" fmla="*/ 672503 w 3306946"/>
              <a:gd name="connsiteY48" fmla="*/ 1246328 h 2685873"/>
              <a:gd name="connsiteX49" fmla="*/ 691553 w 3306946"/>
              <a:gd name="connsiteY49" fmla="*/ 1252678 h 2685873"/>
              <a:gd name="connsiteX50" fmla="*/ 717588 w 3306946"/>
              <a:gd name="connsiteY50" fmla="*/ 1239343 h 2685873"/>
              <a:gd name="connsiteX51" fmla="*/ 730288 w 3306946"/>
              <a:gd name="connsiteY51" fmla="*/ 1221563 h 2685873"/>
              <a:gd name="connsiteX52" fmla="*/ 735367 w 3306946"/>
              <a:gd name="connsiteY52" fmla="*/ 1211403 h 2685873"/>
              <a:gd name="connsiteX53" fmla="*/ 743623 w 3306946"/>
              <a:gd name="connsiteY53" fmla="*/ 1203783 h 2685873"/>
              <a:gd name="connsiteX54" fmla="*/ 881417 w 3306946"/>
              <a:gd name="connsiteY54" fmla="*/ 1034873 h 2685873"/>
              <a:gd name="connsiteX55" fmla="*/ 887133 w 3306946"/>
              <a:gd name="connsiteY55" fmla="*/ 1025348 h 2685873"/>
              <a:gd name="connsiteX56" fmla="*/ 896023 w 3306946"/>
              <a:gd name="connsiteY56" fmla="*/ 1018363 h 2685873"/>
              <a:gd name="connsiteX57" fmla="*/ 910628 w 3306946"/>
              <a:gd name="connsiteY57" fmla="*/ 1002488 h 2685873"/>
              <a:gd name="connsiteX58" fmla="*/ 908723 w 3306946"/>
              <a:gd name="connsiteY58" fmla="*/ 956133 h 2685873"/>
              <a:gd name="connsiteX59" fmla="*/ 862367 w 3306946"/>
              <a:gd name="connsiteY59" fmla="*/ 959943 h 2685873"/>
              <a:gd name="connsiteX60" fmla="*/ 584873 w 3306946"/>
              <a:gd name="connsiteY60" fmla="*/ 1374598 h 2685873"/>
              <a:gd name="connsiteX61" fmla="*/ 539788 w 3306946"/>
              <a:gd name="connsiteY61" fmla="*/ 1384758 h 2685873"/>
              <a:gd name="connsiteX62" fmla="*/ 527723 w 3306946"/>
              <a:gd name="connsiteY62" fmla="*/ 1403808 h 2685873"/>
              <a:gd name="connsiteX63" fmla="*/ 523278 w 3306946"/>
              <a:gd name="connsiteY63" fmla="*/ 1414603 h 2685873"/>
              <a:gd name="connsiteX64" fmla="*/ 515658 w 3306946"/>
              <a:gd name="connsiteY64" fmla="*/ 1422858 h 2685873"/>
              <a:gd name="connsiteX65" fmla="*/ 404533 w 3306946"/>
              <a:gd name="connsiteY65" fmla="*/ 1615263 h 2685873"/>
              <a:gd name="connsiteX66" fmla="*/ 400723 w 3306946"/>
              <a:gd name="connsiteY66" fmla="*/ 1626058 h 2685873"/>
              <a:gd name="connsiteX67" fmla="*/ 393738 w 3306946"/>
              <a:gd name="connsiteY67" fmla="*/ 1634948 h 2685873"/>
              <a:gd name="connsiteX68" fmla="*/ 383578 w 3306946"/>
              <a:gd name="connsiteY68" fmla="*/ 1654633 h 2685873"/>
              <a:gd name="connsiteX69" fmla="*/ 397548 w 3306946"/>
              <a:gd name="connsiteY69" fmla="*/ 1698448 h 2685873"/>
              <a:gd name="connsiteX70" fmla="*/ 412788 w 3306946"/>
              <a:gd name="connsiteY70" fmla="*/ 1702258 h 2685873"/>
              <a:gd name="connsiteX71" fmla="*/ 441998 w 3306946"/>
              <a:gd name="connsiteY71" fmla="*/ 1684478 h 2685873"/>
              <a:gd name="connsiteX72" fmla="*/ 452158 w 3306946"/>
              <a:gd name="connsiteY72" fmla="*/ 1665428 h 2685873"/>
              <a:gd name="connsiteX73" fmla="*/ 455333 w 3306946"/>
              <a:gd name="connsiteY73" fmla="*/ 1654633 h 2685873"/>
              <a:gd name="connsiteX74" fmla="*/ 462317 w 3306946"/>
              <a:gd name="connsiteY74" fmla="*/ 1645743 h 2685873"/>
              <a:gd name="connsiteX75" fmla="*/ 571538 w 3306946"/>
              <a:gd name="connsiteY75" fmla="*/ 1456513 h 2685873"/>
              <a:gd name="connsiteX76" fmla="*/ 575983 w 3306946"/>
              <a:gd name="connsiteY76" fmla="*/ 1446353 h 2685873"/>
              <a:gd name="connsiteX77" fmla="*/ 583603 w 3306946"/>
              <a:gd name="connsiteY77" fmla="*/ 1438098 h 2685873"/>
              <a:gd name="connsiteX78" fmla="*/ 595033 w 3306946"/>
              <a:gd name="connsiteY78" fmla="*/ 1419683 h 2685873"/>
              <a:gd name="connsiteX79" fmla="*/ 584873 w 3306946"/>
              <a:gd name="connsiteY79" fmla="*/ 1374598 h 2685873"/>
              <a:gd name="connsiteX80" fmla="*/ 1257973 w 3306946"/>
              <a:gd name="connsiteY80" fmla="*/ 601803 h 2685873"/>
              <a:gd name="connsiteX81" fmla="*/ 1240192 w 3306946"/>
              <a:gd name="connsiteY81" fmla="*/ 615138 h 2685873"/>
              <a:gd name="connsiteX82" fmla="*/ 1232573 w 3306946"/>
              <a:gd name="connsiteY82" fmla="*/ 623393 h 2685873"/>
              <a:gd name="connsiteX83" fmla="*/ 1222413 w 3306946"/>
              <a:gd name="connsiteY83" fmla="*/ 628473 h 2685873"/>
              <a:gd name="connsiteX84" fmla="*/ 1112558 w 3306946"/>
              <a:gd name="connsiteY84" fmla="*/ 717373 h 2685873"/>
              <a:gd name="connsiteX85" fmla="*/ 1051598 w 3306946"/>
              <a:gd name="connsiteY85" fmla="*/ 770713 h 2685873"/>
              <a:gd name="connsiteX86" fmla="*/ 1044613 w 3306946"/>
              <a:gd name="connsiteY86" fmla="*/ 779603 h 2685873"/>
              <a:gd name="connsiteX87" fmla="*/ 1035088 w 3306946"/>
              <a:gd name="connsiteY87" fmla="*/ 785953 h 2685873"/>
              <a:gd name="connsiteX88" fmla="*/ 1018578 w 3306946"/>
              <a:gd name="connsiteY88" fmla="*/ 801193 h 2685873"/>
              <a:gd name="connsiteX89" fmla="*/ 1017308 w 3306946"/>
              <a:gd name="connsiteY89" fmla="*/ 847548 h 2685873"/>
              <a:gd name="connsiteX90" fmla="*/ 1041438 w 3306946"/>
              <a:gd name="connsiteY90" fmla="*/ 857708 h 2685873"/>
              <a:gd name="connsiteX91" fmla="*/ 1063663 w 3306946"/>
              <a:gd name="connsiteY91" fmla="*/ 848818 h 2685873"/>
              <a:gd name="connsiteX92" fmla="*/ 1079538 w 3306946"/>
              <a:gd name="connsiteY92" fmla="*/ 834213 h 2685873"/>
              <a:gd name="connsiteX93" fmla="*/ 1086523 w 3306946"/>
              <a:gd name="connsiteY93" fmla="*/ 825323 h 2685873"/>
              <a:gd name="connsiteX94" fmla="*/ 1096048 w 3306946"/>
              <a:gd name="connsiteY94" fmla="*/ 819608 h 2685873"/>
              <a:gd name="connsiteX95" fmla="*/ 1183042 w 3306946"/>
              <a:gd name="connsiteY95" fmla="*/ 744043 h 2685873"/>
              <a:gd name="connsiteX96" fmla="*/ 1263053 w 3306946"/>
              <a:gd name="connsiteY96" fmla="*/ 680543 h 2685873"/>
              <a:gd name="connsiteX97" fmla="*/ 1270673 w 3306946"/>
              <a:gd name="connsiteY97" fmla="*/ 672288 h 2685873"/>
              <a:gd name="connsiteX98" fmla="*/ 1280198 w 3306946"/>
              <a:gd name="connsiteY98" fmla="*/ 667208 h 2685873"/>
              <a:gd name="connsiteX99" fmla="*/ 1297342 w 3306946"/>
              <a:gd name="connsiteY99" fmla="*/ 654508 h 2685873"/>
              <a:gd name="connsiteX100" fmla="*/ 1304328 w 3306946"/>
              <a:gd name="connsiteY100" fmla="*/ 608788 h 2685873"/>
              <a:gd name="connsiteX101" fmla="*/ 1257973 w 3306946"/>
              <a:gd name="connsiteY101" fmla="*/ 601803 h 2685873"/>
              <a:gd name="connsiteX102" fmla="*/ 1718983 w 3306946"/>
              <a:gd name="connsiteY102" fmla="*/ 333198 h 2685873"/>
              <a:gd name="connsiteX103" fmla="*/ 1698663 w 3306946"/>
              <a:gd name="connsiteY103" fmla="*/ 342088 h 2685873"/>
              <a:gd name="connsiteX104" fmla="*/ 1689138 w 3306946"/>
              <a:gd name="connsiteY104" fmla="*/ 348438 h 2685873"/>
              <a:gd name="connsiteX105" fmla="*/ 1678342 w 3306946"/>
              <a:gd name="connsiteY105" fmla="*/ 351613 h 2685873"/>
              <a:gd name="connsiteX106" fmla="*/ 1480858 w 3306946"/>
              <a:gd name="connsiteY106" fmla="*/ 455118 h 2685873"/>
              <a:gd name="connsiteX107" fmla="*/ 1471967 w 3306946"/>
              <a:gd name="connsiteY107" fmla="*/ 462738 h 2685873"/>
              <a:gd name="connsiteX108" fmla="*/ 1461173 w 3306946"/>
              <a:gd name="connsiteY108" fmla="*/ 466548 h 2685873"/>
              <a:gd name="connsiteX109" fmla="*/ 1442758 w 3306946"/>
              <a:gd name="connsiteY109" fmla="*/ 477978 h 2685873"/>
              <a:gd name="connsiteX110" fmla="*/ 1442758 w 3306946"/>
              <a:gd name="connsiteY110" fmla="*/ 477978 h 2685873"/>
              <a:gd name="connsiteX111" fmla="*/ 1431328 w 3306946"/>
              <a:gd name="connsiteY111" fmla="*/ 523063 h 2685873"/>
              <a:gd name="connsiteX112" fmla="*/ 1459267 w 3306946"/>
              <a:gd name="connsiteY112" fmla="*/ 538938 h 2685873"/>
              <a:gd name="connsiteX113" fmla="*/ 1475142 w 3306946"/>
              <a:gd name="connsiteY113" fmla="*/ 534493 h 2685873"/>
              <a:gd name="connsiteX114" fmla="*/ 1475778 w 3306946"/>
              <a:gd name="connsiteY114" fmla="*/ 533858 h 2685873"/>
              <a:gd name="connsiteX115" fmla="*/ 1494192 w 3306946"/>
              <a:gd name="connsiteY115" fmla="*/ 522428 h 2685873"/>
              <a:gd name="connsiteX116" fmla="*/ 1502448 w 3306946"/>
              <a:gd name="connsiteY116" fmla="*/ 515443 h 2685873"/>
              <a:gd name="connsiteX117" fmla="*/ 1512608 w 3306946"/>
              <a:gd name="connsiteY117" fmla="*/ 511633 h 2685873"/>
              <a:gd name="connsiteX118" fmla="*/ 1704378 w 3306946"/>
              <a:gd name="connsiteY118" fmla="*/ 411303 h 2685873"/>
              <a:gd name="connsiteX119" fmla="*/ 1713267 w 3306946"/>
              <a:gd name="connsiteY119" fmla="*/ 404953 h 2685873"/>
              <a:gd name="connsiteX120" fmla="*/ 1724063 w 3306946"/>
              <a:gd name="connsiteY120" fmla="*/ 402413 h 2685873"/>
              <a:gd name="connsiteX121" fmla="*/ 1743748 w 3306946"/>
              <a:gd name="connsiteY121" fmla="*/ 393523 h 2685873"/>
              <a:gd name="connsiteX122" fmla="*/ 1760258 w 3306946"/>
              <a:gd name="connsiteY122" fmla="*/ 350343 h 2685873"/>
              <a:gd name="connsiteX123" fmla="*/ 1718983 w 3306946"/>
              <a:gd name="connsiteY123" fmla="*/ 333198 h 2685873"/>
              <a:gd name="connsiteX124" fmla="*/ 2229523 w 3306946"/>
              <a:gd name="connsiteY124" fmla="*/ 176988 h 2685873"/>
              <a:gd name="connsiteX125" fmla="*/ 2207933 w 3306946"/>
              <a:gd name="connsiteY125" fmla="*/ 181433 h 2685873"/>
              <a:gd name="connsiteX126" fmla="*/ 2197138 w 3306946"/>
              <a:gd name="connsiteY126" fmla="*/ 185243 h 2685873"/>
              <a:gd name="connsiteX127" fmla="*/ 2185708 w 3306946"/>
              <a:gd name="connsiteY127" fmla="*/ 185878 h 2685873"/>
              <a:gd name="connsiteX128" fmla="*/ 1969808 w 3306946"/>
              <a:gd name="connsiteY128" fmla="*/ 241123 h 2685873"/>
              <a:gd name="connsiteX129" fmla="*/ 1959648 w 3306946"/>
              <a:gd name="connsiteY129" fmla="*/ 246203 h 2685873"/>
              <a:gd name="connsiteX130" fmla="*/ 1948217 w 3306946"/>
              <a:gd name="connsiteY130" fmla="*/ 247473 h 2685873"/>
              <a:gd name="connsiteX131" fmla="*/ 1927263 w 3306946"/>
              <a:gd name="connsiteY131" fmla="*/ 254458 h 2685873"/>
              <a:gd name="connsiteX132" fmla="*/ 1906308 w 3306946"/>
              <a:gd name="connsiteY132" fmla="*/ 295733 h 2685873"/>
              <a:gd name="connsiteX133" fmla="*/ 1937423 w 3306946"/>
              <a:gd name="connsiteY133" fmla="*/ 318593 h 2685873"/>
              <a:gd name="connsiteX134" fmla="*/ 1947583 w 3306946"/>
              <a:gd name="connsiteY134" fmla="*/ 316688 h 2685873"/>
              <a:gd name="connsiteX135" fmla="*/ 1967903 w 3306946"/>
              <a:gd name="connsiteY135" fmla="*/ 310338 h 2685873"/>
              <a:gd name="connsiteX136" fmla="*/ 1977428 w 3306946"/>
              <a:gd name="connsiteY136" fmla="*/ 305258 h 2685873"/>
              <a:gd name="connsiteX137" fmla="*/ 1988223 w 3306946"/>
              <a:gd name="connsiteY137" fmla="*/ 303988 h 2685873"/>
              <a:gd name="connsiteX138" fmla="*/ 2198408 w 3306946"/>
              <a:gd name="connsiteY138" fmla="*/ 250648 h 2685873"/>
              <a:gd name="connsiteX139" fmla="*/ 2208567 w 3306946"/>
              <a:gd name="connsiteY139" fmla="*/ 246838 h 2685873"/>
              <a:gd name="connsiteX140" fmla="*/ 2219363 w 3306946"/>
              <a:gd name="connsiteY140" fmla="*/ 246203 h 2685873"/>
              <a:gd name="connsiteX141" fmla="*/ 2240953 w 3306946"/>
              <a:gd name="connsiteY141" fmla="*/ 241758 h 2685873"/>
              <a:gd name="connsiteX142" fmla="*/ 2266988 w 3306946"/>
              <a:gd name="connsiteY142" fmla="*/ 203658 h 2685873"/>
              <a:gd name="connsiteX143" fmla="*/ 2229523 w 3306946"/>
              <a:gd name="connsiteY143" fmla="*/ 176988 h 2685873"/>
              <a:gd name="connsiteX144" fmla="*/ 3305213 w 3306946"/>
              <a:gd name="connsiteY144" fmla="*/ 22048 h 2685873"/>
              <a:gd name="connsiteX145" fmla="*/ 3263938 w 3306946"/>
              <a:gd name="connsiteY145" fmla="*/ 1728 h 2685873"/>
              <a:gd name="connsiteX146" fmla="*/ 3243617 w 3306946"/>
              <a:gd name="connsiteY146" fmla="*/ 8713 h 2685873"/>
              <a:gd name="connsiteX147" fmla="*/ 3234092 w 3306946"/>
              <a:gd name="connsiteY147" fmla="*/ 13793 h 2685873"/>
              <a:gd name="connsiteX148" fmla="*/ 3223298 w 3306946"/>
              <a:gd name="connsiteY148" fmla="*/ 15063 h 2685873"/>
              <a:gd name="connsiteX149" fmla="*/ 3013748 w 3306946"/>
              <a:gd name="connsiteY149" fmla="*/ 67133 h 2685873"/>
              <a:gd name="connsiteX150" fmla="*/ 3003588 w 3306946"/>
              <a:gd name="connsiteY150" fmla="*/ 70943 h 2685873"/>
              <a:gd name="connsiteX151" fmla="*/ 2992792 w 3306946"/>
              <a:gd name="connsiteY151" fmla="*/ 70943 h 2685873"/>
              <a:gd name="connsiteX152" fmla="*/ 2971203 w 3306946"/>
              <a:gd name="connsiteY152" fmla="*/ 74753 h 2685873"/>
              <a:gd name="connsiteX153" fmla="*/ 2944533 w 3306946"/>
              <a:gd name="connsiteY153" fmla="*/ 112853 h 2685873"/>
              <a:gd name="connsiteX154" fmla="*/ 2976917 w 3306946"/>
              <a:gd name="connsiteY154" fmla="*/ 140158 h 2685873"/>
              <a:gd name="connsiteX155" fmla="*/ 2982633 w 3306946"/>
              <a:gd name="connsiteY155" fmla="*/ 139523 h 2685873"/>
              <a:gd name="connsiteX156" fmla="*/ 3004223 w 3306946"/>
              <a:gd name="connsiteY156" fmla="*/ 135713 h 2685873"/>
              <a:gd name="connsiteX157" fmla="*/ 3015017 w 3306946"/>
              <a:gd name="connsiteY157" fmla="*/ 131903 h 2685873"/>
              <a:gd name="connsiteX158" fmla="*/ 3026448 w 3306946"/>
              <a:gd name="connsiteY158" fmla="*/ 131903 h 2685873"/>
              <a:gd name="connsiteX159" fmla="*/ 3242983 w 3306946"/>
              <a:gd name="connsiteY159" fmla="*/ 77928 h 2685873"/>
              <a:gd name="connsiteX160" fmla="*/ 3253142 w 3306946"/>
              <a:gd name="connsiteY160" fmla="*/ 72848 h 2685873"/>
              <a:gd name="connsiteX161" fmla="*/ 3264573 w 3306946"/>
              <a:gd name="connsiteY161" fmla="*/ 70943 h 2685873"/>
              <a:gd name="connsiteX162" fmla="*/ 3285528 w 3306946"/>
              <a:gd name="connsiteY162" fmla="*/ 63958 h 2685873"/>
              <a:gd name="connsiteX163" fmla="*/ 3305213 w 3306946"/>
              <a:gd name="connsiteY163" fmla="*/ 22048 h 2685873"/>
              <a:gd name="connsiteX164" fmla="*/ 2754667 w 3306946"/>
              <a:gd name="connsiteY164" fmla="*/ 105233 h 2685873"/>
              <a:gd name="connsiteX165" fmla="*/ 2733078 w 3306946"/>
              <a:gd name="connsiteY165" fmla="*/ 107773 h 2685873"/>
              <a:gd name="connsiteX166" fmla="*/ 2722283 w 3306946"/>
              <a:gd name="connsiteY166" fmla="*/ 110948 h 2685873"/>
              <a:gd name="connsiteX167" fmla="*/ 2710853 w 3306946"/>
              <a:gd name="connsiteY167" fmla="*/ 110313 h 2685873"/>
              <a:gd name="connsiteX168" fmla="*/ 2646083 w 3306946"/>
              <a:gd name="connsiteY168" fmla="*/ 117933 h 2685873"/>
              <a:gd name="connsiteX169" fmla="*/ 2492413 w 3306946"/>
              <a:gd name="connsiteY169" fmla="*/ 136348 h 2685873"/>
              <a:gd name="connsiteX170" fmla="*/ 2481617 w 3306946"/>
              <a:gd name="connsiteY170" fmla="*/ 139523 h 2685873"/>
              <a:gd name="connsiteX171" fmla="*/ 2470188 w 3306946"/>
              <a:gd name="connsiteY171" fmla="*/ 138888 h 2685873"/>
              <a:gd name="connsiteX172" fmla="*/ 2447963 w 3306946"/>
              <a:gd name="connsiteY172" fmla="*/ 142063 h 2685873"/>
              <a:gd name="connsiteX173" fmla="*/ 2420023 w 3306946"/>
              <a:gd name="connsiteY173" fmla="*/ 178893 h 2685873"/>
              <a:gd name="connsiteX174" fmla="*/ 2452408 w 3306946"/>
              <a:gd name="connsiteY174" fmla="*/ 207468 h 2685873"/>
              <a:gd name="connsiteX175" fmla="*/ 2456853 w 3306946"/>
              <a:gd name="connsiteY175" fmla="*/ 207468 h 2685873"/>
              <a:gd name="connsiteX176" fmla="*/ 2478442 w 3306946"/>
              <a:gd name="connsiteY176" fmla="*/ 204928 h 2685873"/>
              <a:gd name="connsiteX177" fmla="*/ 2489238 w 3306946"/>
              <a:gd name="connsiteY177" fmla="*/ 201753 h 2685873"/>
              <a:gd name="connsiteX178" fmla="*/ 2500033 w 3306946"/>
              <a:gd name="connsiteY178" fmla="*/ 202388 h 2685873"/>
              <a:gd name="connsiteX179" fmla="*/ 2653067 w 3306946"/>
              <a:gd name="connsiteY179" fmla="*/ 184608 h 2685873"/>
              <a:gd name="connsiteX180" fmla="*/ 2717838 w 3306946"/>
              <a:gd name="connsiteY180" fmla="*/ 176988 h 2685873"/>
              <a:gd name="connsiteX181" fmla="*/ 2728633 w 3306946"/>
              <a:gd name="connsiteY181" fmla="*/ 173813 h 2685873"/>
              <a:gd name="connsiteX182" fmla="*/ 2740063 w 3306946"/>
              <a:gd name="connsiteY182" fmla="*/ 174448 h 2685873"/>
              <a:gd name="connsiteX183" fmla="*/ 2762288 w 3306946"/>
              <a:gd name="connsiteY183" fmla="*/ 171908 h 2685873"/>
              <a:gd name="connsiteX184" fmla="*/ 2790863 w 3306946"/>
              <a:gd name="connsiteY184" fmla="*/ 135713 h 2685873"/>
              <a:gd name="connsiteX185" fmla="*/ 2754667 w 3306946"/>
              <a:gd name="connsiteY185" fmla="*/ 105233 h 2685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Lst>
            <a:rect l="l" t="t" r="r" b="b"/>
            <a:pathLst>
              <a:path w="3306946" h="2685873">
                <a:moveTo>
                  <a:pt x="133388" y="2327098"/>
                </a:moveTo>
                <a:cubicBezTo>
                  <a:pt x="116242" y="2321383"/>
                  <a:pt x="97828" y="2330273"/>
                  <a:pt x="92113" y="2347418"/>
                </a:cubicBezTo>
                <a:cubicBezTo>
                  <a:pt x="89573" y="2354403"/>
                  <a:pt x="87667" y="2361388"/>
                  <a:pt x="85128" y="2368374"/>
                </a:cubicBezTo>
                <a:cubicBezTo>
                  <a:pt x="83858" y="2372183"/>
                  <a:pt x="83223" y="2375993"/>
                  <a:pt x="83223" y="2379803"/>
                </a:cubicBezTo>
                <a:cubicBezTo>
                  <a:pt x="80683" y="2382978"/>
                  <a:pt x="79413" y="2386153"/>
                  <a:pt x="78142" y="2389963"/>
                </a:cubicBezTo>
                <a:cubicBezTo>
                  <a:pt x="55917" y="2458543"/>
                  <a:pt x="33692" y="2529663"/>
                  <a:pt x="13373" y="2601418"/>
                </a:cubicBezTo>
                <a:cubicBezTo>
                  <a:pt x="12103" y="2605228"/>
                  <a:pt x="12103" y="2609038"/>
                  <a:pt x="12103" y="2612849"/>
                </a:cubicBezTo>
                <a:cubicBezTo>
                  <a:pt x="10198" y="2616024"/>
                  <a:pt x="8292" y="2619199"/>
                  <a:pt x="7023" y="2623008"/>
                </a:cubicBezTo>
                <a:cubicBezTo>
                  <a:pt x="5117" y="2629993"/>
                  <a:pt x="3213" y="2636978"/>
                  <a:pt x="1307" y="2644599"/>
                </a:cubicBezTo>
                <a:cubicBezTo>
                  <a:pt x="-3772" y="2661743"/>
                  <a:pt x="6388" y="2680158"/>
                  <a:pt x="24167" y="2684603"/>
                </a:cubicBezTo>
                <a:cubicBezTo>
                  <a:pt x="27342" y="2685238"/>
                  <a:pt x="29882" y="2685874"/>
                  <a:pt x="33058" y="2685874"/>
                </a:cubicBezTo>
                <a:cubicBezTo>
                  <a:pt x="47663" y="2685874"/>
                  <a:pt x="60363" y="2676349"/>
                  <a:pt x="64808" y="2661743"/>
                </a:cubicBezTo>
                <a:cubicBezTo>
                  <a:pt x="66713" y="2654758"/>
                  <a:pt x="68617" y="2647774"/>
                  <a:pt x="70523" y="2640788"/>
                </a:cubicBezTo>
                <a:cubicBezTo>
                  <a:pt x="71792" y="2636978"/>
                  <a:pt x="71792" y="2633168"/>
                  <a:pt x="71792" y="2629993"/>
                </a:cubicBezTo>
                <a:cubicBezTo>
                  <a:pt x="73698" y="2626818"/>
                  <a:pt x="75603" y="2623643"/>
                  <a:pt x="76873" y="2619833"/>
                </a:cubicBezTo>
                <a:cubicBezTo>
                  <a:pt x="97192" y="2548713"/>
                  <a:pt x="118783" y="2478228"/>
                  <a:pt x="141008" y="2410283"/>
                </a:cubicBezTo>
                <a:cubicBezTo>
                  <a:pt x="142278" y="2406474"/>
                  <a:pt x="142913" y="2402663"/>
                  <a:pt x="142913" y="2399488"/>
                </a:cubicBezTo>
                <a:cubicBezTo>
                  <a:pt x="145453" y="2396313"/>
                  <a:pt x="146723" y="2393138"/>
                  <a:pt x="147992" y="2389963"/>
                </a:cubicBezTo>
                <a:cubicBezTo>
                  <a:pt x="150533" y="2382978"/>
                  <a:pt x="152438" y="2375993"/>
                  <a:pt x="154978" y="2369008"/>
                </a:cubicBezTo>
                <a:cubicBezTo>
                  <a:pt x="159423" y="2351228"/>
                  <a:pt x="150533" y="2332813"/>
                  <a:pt x="133388" y="2327098"/>
                </a:cubicBezTo>
                <a:close/>
                <a:moveTo>
                  <a:pt x="329603" y="1836878"/>
                </a:moveTo>
                <a:cubicBezTo>
                  <a:pt x="313092" y="1829258"/>
                  <a:pt x="294042" y="1836243"/>
                  <a:pt x="286423" y="1852753"/>
                </a:cubicBezTo>
                <a:cubicBezTo>
                  <a:pt x="283248" y="1859738"/>
                  <a:pt x="280073" y="1866088"/>
                  <a:pt x="277533" y="1873073"/>
                </a:cubicBezTo>
                <a:cubicBezTo>
                  <a:pt x="275628" y="1876883"/>
                  <a:pt x="274992" y="1880058"/>
                  <a:pt x="274992" y="1883868"/>
                </a:cubicBezTo>
                <a:cubicBezTo>
                  <a:pt x="272453" y="1886408"/>
                  <a:pt x="270548" y="1889583"/>
                  <a:pt x="268642" y="1893393"/>
                </a:cubicBezTo>
                <a:cubicBezTo>
                  <a:pt x="239433" y="1959433"/>
                  <a:pt x="210223" y="2028013"/>
                  <a:pt x="182917" y="2097863"/>
                </a:cubicBezTo>
                <a:cubicBezTo>
                  <a:pt x="181648" y="2101673"/>
                  <a:pt x="181013" y="2105483"/>
                  <a:pt x="180378" y="2108658"/>
                </a:cubicBezTo>
                <a:cubicBezTo>
                  <a:pt x="177838" y="2111198"/>
                  <a:pt x="175933" y="2114373"/>
                  <a:pt x="174663" y="2118183"/>
                </a:cubicBezTo>
                <a:cubicBezTo>
                  <a:pt x="172123" y="2125168"/>
                  <a:pt x="169583" y="2132153"/>
                  <a:pt x="166408" y="2139138"/>
                </a:cubicBezTo>
                <a:cubicBezTo>
                  <a:pt x="160058" y="2156283"/>
                  <a:pt x="168313" y="2174698"/>
                  <a:pt x="185458" y="2181048"/>
                </a:cubicBezTo>
                <a:cubicBezTo>
                  <a:pt x="189267" y="2182318"/>
                  <a:pt x="193078" y="2182953"/>
                  <a:pt x="196888" y="2182953"/>
                </a:cubicBezTo>
                <a:cubicBezTo>
                  <a:pt x="210223" y="2182953"/>
                  <a:pt x="222288" y="2174698"/>
                  <a:pt x="227367" y="2161998"/>
                </a:cubicBezTo>
                <a:cubicBezTo>
                  <a:pt x="229908" y="2155013"/>
                  <a:pt x="232448" y="2148663"/>
                  <a:pt x="234988" y="2141678"/>
                </a:cubicBezTo>
                <a:cubicBezTo>
                  <a:pt x="236258" y="2137868"/>
                  <a:pt x="236892" y="2134693"/>
                  <a:pt x="236892" y="2130883"/>
                </a:cubicBezTo>
                <a:cubicBezTo>
                  <a:pt x="239433" y="2128343"/>
                  <a:pt x="241338" y="2125168"/>
                  <a:pt x="242608" y="2121358"/>
                </a:cubicBezTo>
                <a:cubicBezTo>
                  <a:pt x="269278" y="2052778"/>
                  <a:pt x="297853" y="1984833"/>
                  <a:pt x="327063" y="1920063"/>
                </a:cubicBezTo>
                <a:cubicBezTo>
                  <a:pt x="328333" y="1916253"/>
                  <a:pt x="329603" y="1913078"/>
                  <a:pt x="329603" y="1909268"/>
                </a:cubicBezTo>
                <a:cubicBezTo>
                  <a:pt x="332142" y="1906728"/>
                  <a:pt x="334048" y="1903553"/>
                  <a:pt x="335953" y="1900378"/>
                </a:cubicBezTo>
                <a:cubicBezTo>
                  <a:pt x="339128" y="1894028"/>
                  <a:pt x="341667" y="1887043"/>
                  <a:pt x="344842" y="1880693"/>
                </a:cubicBezTo>
                <a:cubicBezTo>
                  <a:pt x="353098" y="1863548"/>
                  <a:pt x="346113" y="1844498"/>
                  <a:pt x="329603" y="1836878"/>
                </a:cubicBezTo>
                <a:close/>
                <a:moveTo>
                  <a:pt x="862367" y="959943"/>
                </a:moveTo>
                <a:cubicBezTo>
                  <a:pt x="857288" y="965658"/>
                  <a:pt x="852208" y="970738"/>
                  <a:pt x="847128" y="976453"/>
                </a:cubicBezTo>
                <a:cubicBezTo>
                  <a:pt x="844588" y="979628"/>
                  <a:pt x="842683" y="982803"/>
                  <a:pt x="841413" y="985978"/>
                </a:cubicBezTo>
                <a:cubicBezTo>
                  <a:pt x="838238" y="987883"/>
                  <a:pt x="835063" y="990423"/>
                  <a:pt x="832523" y="992963"/>
                </a:cubicBezTo>
                <a:cubicBezTo>
                  <a:pt x="784263" y="1047573"/>
                  <a:pt x="737273" y="1105993"/>
                  <a:pt x="692188" y="1165048"/>
                </a:cubicBezTo>
                <a:cubicBezTo>
                  <a:pt x="689648" y="1168223"/>
                  <a:pt x="688378" y="1171398"/>
                  <a:pt x="687108" y="1175208"/>
                </a:cubicBezTo>
                <a:cubicBezTo>
                  <a:pt x="683933" y="1177113"/>
                  <a:pt x="681392" y="1179653"/>
                  <a:pt x="678853" y="1182828"/>
                </a:cubicBezTo>
                <a:cubicBezTo>
                  <a:pt x="674408" y="1188543"/>
                  <a:pt x="669963" y="1194893"/>
                  <a:pt x="665517" y="1200608"/>
                </a:cubicBezTo>
                <a:cubicBezTo>
                  <a:pt x="654723" y="1215213"/>
                  <a:pt x="657898" y="1235533"/>
                  <a:pt x="672503" y="1246328"/>
                </a:cubicBezTo>
                <a:cubicBezTo>
                  <a:pt x="678217" y="1250773"/>
                  <a:pt x="685203" y="1252678"/>
                  <a:pt x="691553" y="1252678"/>
                </a:cubicBezTo>
                <a:cubicBezTo>
                  <a:pt x="701713" y="1252678"/>
                  <a:pt x="711238" y="1248233"/>
                  <a:pt x="717588" y="1239343"/>
                </a:cubicBezTo>
                <a:cubicBezTo>
                  <a:pt x="722033" y="1233628"/>
                  <a:pt x="726478" y="1227913"/>
                  <a:pt x="730288" y="1221563"/>
                </a:cubicBezTo>
                <a:cubicBezTo>
                  <a:pt x="732828" y="1218388"/>
                  <a:pt x="734098" y="1215213"/>
                  <a:pt x="735367" y="1211403"/>
                </a:cubicBezTo>
                <a:cubicBezTo>
                  <a:pt x="738542" y="1209498"/>
                  <a:pt x="741083" y="1206958"/>
                  <a:pt x="743623" y="1203783"/>
                </a:cubicBezTo>
                <a:cubicBezTo>
                  <a:pt x="788073" y="1145363"/>
                  <a:pt x="833792" y="1088848"/>
                  <a:pt x="881417" y="1034873"/>
                </a:cubicBezTo>
                <a:cubicBezTo>
                  <a:pt x="883958" y="1031698"/>
                  <a:pt x="885863" y="1028523"/>
                  <a:pt x="887133" y="1025348"/>
                </a:cubicBezTo>
                <a:cubicBezTo>
                  <a:pt x="890308" y="1023443"/>
                  <a:pt x="893483" y="1021538"/>
                  <a:pt x="896023" y="1018363"/>
                </a:cubicBezTo>
                <a:cubicBezTo>
                  <a:pt x="901103" y="1013283"/>
                  <a:pt x="905548" y="1007568"/>
                  <a:pt x="910628" y="1002488"/>
                </a:cubicBezTo>
                <a:cubicBezTo>
                  <a:pt x="922692" y="989153"/>
                  <a:pt x="922058" y="968198"/>
                  <a:pt x="908723" y="956133"/>
                </a:cubicBezTo>
                <a:cubicBezTo>
                  <a:pt x="895388" y="945338"/>
                  <a:pt x="874433" y="946608"/>
                  <a:pt x="862367" y="959943"/>
                </a:cubicBezTo>
                <a:close/>
                <a:moveTo>
                  <a:pt x="584873" y="1374598"/>
                </a:moveTo>
                <a:cubicBezTo>
                  <a:pt x="569633" y="1365073"/>
                  <a:pt x="549313" y="1369518"/>
                  <a:pt x="539788" y="1384758"/>
                </a:cubicBezTo>
                <a:cubicBezTo>
                  <a:pt x="535978" y="1391108"/>
                  <a:pt x="531533" y="1397458"/>
                  <a:pt x="527723" y="1403808"/>
                </a:cubicBezTo>
                <a:cubicBezTo>
                  <a:pt x="525817" y="1406983"/>
                  <a:pt x="523913" y="1410793"/>
                  <a:pt x="523278" y="1414603"/>
                </a:cubicBezTo>
                <a:cubicBezTo>
                  <a:pt x="520103" y="1417143"/>
                  <a:pt x="517563" y="1419683"/>
                  <a:pt x="515658" y="1422858"/>
                </a:cubicBezTo>
                <a:cubicBezTo>
                  <a:pt x="477558" y="1484453"/>
                  <a:pt x="440092" y="1549223"/>
                  <a:pt x="404533" y="1615263"/>
                </a:cubicBezTo>
                <a:cubicBezTo>
                  <a:pt x="402628" y="1618438"/>
                  <a:pt x="401358" y="1622248"/>
                  <a:pt x="400723" y="1626058"/>
                </a:cubicBezTo>
                <a:cubicBezTo>
                  <a:pt x="398183" y="1628598"/>
                  <a:pt x="395642" y="1631773"/>
                  <a:pt x="393738" y="1634948"/>
                </a:cubicBezTo>
                <a:cubicBezTo>
                  <a:pt x="390563" y="1641298"/>
                  <a:pt x="386753" y="1648283"/>
                  <a:pt x="383578" y="1654633"/>
                </a:cubicBezTo>
                <a:cubicBezTo>
                  <a:pt x="375323" y="1670508"/>
                  <a:pt x="381038" y="1690193"/>
                  <a:pt x="397548" y="1698448"/>
                </a:cubicBezTo>
                <a:cubicBezTo>
                  <a:pt x="402628" y="1700988"/>
                  <a:pt x="407708" y="1702258"/>
                  <a:pt x="412788" y="1702258"/>
                </a:cubicBezTo>
                <a:cubicBezTo>
                  <a:pt x="424853" y="1702258"/>
                  <a:pt x="435648" y="1695908"/>
                  <a:pt x="441998" y="1684478"/>
                </a:cubicBezTo>
                <a:cubicBezTo>
                  <a:pt x="445173" y="1678128"/>
                  <a:pt x="448983" y="1671778"/>
                  <a:pt x="452158" y="1665428"/>
                </a:cubicBezTo>
                <a:cubicBezTo>
                  <a:pt x="454063" y="1662253"/>
                  <a:pt x="455333" y="1658443"/>
                  <a:pt x="455333" y="1654633"/>
                </a:cubicBezTo>
                <a:cubicBezTo>
                  <a:pt x="457873" y="1652093"/>
                  <a:pt x="460413" y="1649553"/>
                  <a:pt x="462317" y="1645743"/>
                </a:cubicBezTo>
                <a:cubicBezTo>
                  <a:pt x="497242" y="1580973"/>
                  <a:pt x="534073" y="1517473"/>
                  <a:pt x="571538" y="1456513"/>
                </a:cubicBezTo>
                <a:cubicBezTo>
                  <a:pt x="573442" y="1453338"/>
                  <a:pt x="574713" y="1449528"/>
                  <a:pt x="575983" y="1446353"/>
                </a:cubicBezTo>
                <a:cubicBezTo>
                  <a:pt x="578523" y="1443813"/>
                  <a:pt x="581063" y="1441273"/>
                  <a:pt x="583603" y="1438098"/>
                </a:cubicBezTo>
                <a:cubicBezTo>
                  <a:pt x="587413" y="1431748"/>
                  <a:pt x="591223" y="1426033"/>
                  <a:pt x="595033" y="1419683"/>
                </a:cubicBezTo>
                <a:cubicBezTo>
                  <a:pt x="604558" y="1404443"/>
                  <a:pt x="600113" y="1384123"/>
                  <a:pt x="584873" y="1374598"/>
                </a:cubicBezTo>
                <a:close/>
                <a:moveTo>
                  <a:pt x="1257973" y="601803"/>
                </a:moveTo>
                <a:cubicBezTo>
                  <a:pt x="1252258" y="606248"/>
                  <a:pt x="1245908" y="610693"/>
                  <a:pt x="1240192" y="615138"/>
                </a:cubicBezTo>
                <a:cubicBezTo>
                  <a:pt x="1237017" y="617678"/>
                  <a:pt x="1234478" y="620218"/>
                  <a:pt x="1232573" y="623393"/>
                </a:cubicBezTo>
                <a:cubicBezTo>
                  <a:pt x="1228763" y="624663"/>
                  <a:pt x="1225588" y="625933"/>
                  <a:pt x="1222413" y="628473"/>
                </a:cubicBezTo>
                <a:cubicBezTo>
                  <a:pt x="1184948" y="657048"/>
                  <a:pt x="1148117" y="686893"/>
                  <a:pt x="1112558" y="717373"/>
                </a:cubicBezTo>
                <a:cubicBezTo>
                  <a:pt x="1092238" y="735153"/>
                  <a:pt x="1071283" y="752933"/>
                  <a:pt x="1051598" y="770713"/>
                </a:cubicBezTo>
                <a:cubicBezTo>
                  <a:pt x="1048423" y="773253"/>
                  <a:pt x="1046517" y="776428"/>
                  <a:pt x="1044613" y="779603"/>
                </a:cubicBezTo>
                <a:cubicBezTo>
                  <a:pt x="1041438" y="780873"/>
                  <a:pt x="1038263" y="782778"/>
                  <a:pt x="1035088" y="785953"/>
                </a:cubicBezTo>
                <a:cubicBezTo>
                  <a:pt x="1029373" y="791033"/>
                  <a:pt x="1024292" y="796113"/>
                  <a:pt x="1018578" y="801193"/>
                </a:cubicBezTo>
                <a:cubicBezTo>
                  <a:pt x="1005242" y="813258"/>
                  <a:pt x="1004608" y="834213"/>
                  <a:pt x="1017308" y="847548"/>
                </a:cubicBezTo>
                <a:cubicBezTo>
                  <a:pt x="1023658" y="854533"/>
                  <a:pt x="1032548" y="857708"/>
                  <a:pt x="1041438" y="857708"/>
                </a:cubicBezTo>
                <a:cubicBezTo>
                  <a:pt x="1049692" y="857708"/>
                  <a:pt x="1057313" y="854533"/>
                  <a:pt x="1063663" y="848818"/>
                </a:cubicBezTo>
                <a:cubicBezTo>
                  <a:pt x="1068742" y="843738"/>
                  <a:pt x="1074458" y="838658"/>
                  <a:pt x="1079538" y="834213"/>
                </a:cubicBezTo>
                <a:cubicBezTo>
                  <a:pt x="1082078" y="831673"/>
                  <a:pt x="1084617" y="828498"/>
                  <a:pt x="1086523" y="825323"/>
                </a:cubicBezTo>
                <a:cubicBezTo>
                  <a:pt x="1089698" y="824053"/>
                  <a:pt x="1092873" y="822148"/>
                  <a:pt x="1096048" y="819608"/>
                </a:cubicBezTo>
                <a:cubicBezTo>
                  <a:pt x="1124623" y="793573"/>
                  <a:pt x="1153833" y="768808"/>
                  <a:pt x="1183042" y="744043"/>
                </a:cubicBezTo>
                <a:cubicBezTo>
                  <a:pt x="1209078" y="722453"/>
                  <a:pt x="1235748" y="700863"/>
                  <a:pt x="1263053" y="680543"/>
                </a:cubicBezTo>
                <a:cubicBezTo>
                  <a:pt x="1266228" y="678003"/>
                  <a:pt x="1268767" y="675463"/>
                  <a:pt x="1270673" y="672288"/>
                </a:cubicBezTo>
                <a:cubicBezTo>
                  <a:pt x="1273848" y="671018"/>
                  <a:pt x="1277658" y="669748"/>
                  <a:pt x="1280198" y="667208"/>
                </a:cubicBezTo>
                <a:cubicBezTo>
                  <a:pt x="1285913" y="662763"/>
                  <a:pt x="1291628" y="658318"/>
                  <a:pt x="1297342" y="654508"/>
                </a:cubicBezTo>
                <a:cubicBezTo>
                  <a:pt x="1311948" y="643713"/>
                  <a:pt x="1315123" y="623393"/>
                  <a:pt x="1304328" y="608788"/>
                </a:cubicBezTo>
                <a:cubicBezTo>
                  <a:pt x="1292898" y="594183"/>
                  <a:pt x="1271942" y="591008"/>
                  <a:pt x="1257973" y="601803"/>
                </a:cubicBezTo>
                <a:close/>
                <a:moveTo>
                  <a:pt x="1718983" y="333198"/>
                </a:moveTo>
                <a:cubicBezTo>
                  <a:pt x="1711998" y="336373"/>
                  <a:pt x="1705648" y="338913"/>
                  <a:pt x="1698663" y="342088"/>
                </a:cubicBezTo>
                <a:cubicBezTo>
                  <a:pt x="1694853" y="343993"/>
                  <a:pt x="1691678" y="345898"/>
                  <a:pt x="1689138" y="348438"/>
                </a:cubicBezTo>
                <a:cubicBezTo>
                  <a:pt x="1685328" y="348438"/>
                  <a:pt x="1681517" y="349708"/>
                  <a:pt x="1678342" y="351613"/>
                </a:cubicBezTo>
                <a:cubicBezTo>
                  <a:pt x="1612303" y="382093"/>
                  <a:pt x="1545628" y="417018"/>
                  <a:pt x="1480858" y="455118"/>
                </a:cubicBezTo>
                <a:cubicBezTo>
                  <a:pt x="1477683" y="457023"/>
                  <a:pt x="1474508" y="459563"/>
                  <a:pt x="1471967" y="462738"/>
                </a:cubicBezTo>
                <a:cubicBezTo>
                  <a:pt x="1468158" y="463373"/>
                  <a:pt x="1464983" y="464643"/>
                  <a:pt x="1461173" y="466548"/>
                </a:cubicBezTo>
                <a:cubicBezTo>
                  <a:pt x="1454823" y="470358"/>
                  <a:pt x="1448473" y="474168"/>
                  <a:pt x="1442758" y="477978"/>
                </a:cubicBezTo>
                <a:cubicBezTo>
                  <a:pt x="1442758" y="477978"/>
                  <a:pt x="1442758" y="477978"/>
                  <a:pt x="1442758" y="477978"/>
                </a:cubicBezTo>
                <a:cubicBezTo>
                  <a:pt x="1427517" y="487503"/>
                  <a:pt x="1422438" y="507188"/>
                  <a:pt x="1431328" y="523063"/>
                </a:cubicBezTo>
                <a:cubicBezTo>
                  <a:pt x="1437678" y="533223"/>
                  <a:pt x="1448473" y="538938"/>
                  <a:pt x="1459267" y="538938"/>
                </a:cubicBezTo>
                <a:cubicBezTo>
                  <a:pt x="1464983" y="538938"/>
                  <a:pt x="1470063" y="537668"/>
                  <a:pt x="1475142" y="534493"/>
                </a:cubicBezTo>
                <a:cubicBezTo>
                  <a:pt x="1475142" y="534493"/>
                  <a:pt x="1475778" y="533858"/>
                  <a:pt x="1475778" y="533858"/>
                </a:cubicBezTo>
                <a:cubicBezTo>
                  <a:pt x="1482128" y="530048"/>
                  <a:pt x="1487842" y="526238"/>
                  <a:pt x="1494192" y="522428"/>
                </a:cubicBezTo>
                <a:cubicBezTo>
                  <a:pt x="1497367" y="520523"/>
                  <a:pt x="1500542" y="517983"/>
                  <a:pt x="1502448" y="515443"/>
                </a:cubicBezTo>
                <a:cubicBezTo>
                  <a:pt x="1506258" y="514808"/>
                  <a:pt x="1509433" y="513538"/>
                  <a:pt x="1512608" y="511633"/>
                </a:cubicBezTo>
                <a:cubicBezTo>
                  <a:pt x="1575473" y="474803"/>
                  <a:pt x="1640242" y="441148"/>
                  <a:pt x="1704378" y="411303"/>
                </a:cubicBezTo>
                <a:cubicBezTo>
                  <a:pt x="1707553" y="409398"/>
                  <a:pt x="1710728" y="407493"/>
                  <a:pt x="1713267" y="404953"/>
                </a:cubicBezTo>
                <a:cubicBezTo>
                  <a:pt x="1717078" y="404953"/>
                  <a:pt x="1720253" y="403683"/>
                  <a:pt x="1724063" y="402413"/>
                </a:cubicBezTo>
                <a:cubicBezTo>
                  <a:pt x="1730413" y="399238"/>
                  <a:pt x="1737398" y="396698"/>
                  <a:pt x="1743748" y="393523"/>
                </a:cubicBezTo>
                <a:cubicBezTo>
                  <a:pt x="1760258" y="386538"/>
                  <a:pt x="1767878" y="366853"/>
                  <a:pt x="1760258" y="350343"/>
                </a:cubicBezTo>
                <a:cubicBezTo>
                  <a:pt x="1755178" y="333833"/>
                  <a:pt x="1735492" y="326213"/>
                  <a:pt x="1718983" y="333198"/>
                </a:cubicBezTo>
                <a:close/>
                <a:moveTo>
                  <a:pt x="2229523" y="176988"/>
                </a:moveTo>
                <a:cubicBezTo>
                  <a:pt x="2222538" y="178258"/>
                  <a:pt x="2214917" y="179528"/>
                  <a:pt x="2207933" y="181433"/>
                </a:cubicBezTo>
                <a:cubicBezTo>
                  <a:pt x="2204123" y="182068"/>
                  <a:pt x="2200313" y="183338"/>
                  <a:pt x="2197138" y="185243"/>
                </a:cubicBezTo>
                <a:cubicBezTo>
                  <a:pt x="2193328" y="184608"/>
                  <a:pt x="2189517" y="184608"/>
                  <a:pt x="2185708" y="185878"/>
                </a:cubicBezTo>
                <a:cubicBezTo>
                  <a:pt x="2110142" y="201753"/>
                  <a:pt x="2039658" y="219533"/>
                  <a:pt x="1969808" y="241123"/>
                </a:cubicBezTo>
                <a:cubicBezTo>
                  <a:pt x="1965998" y="242393"/>
                  <a:pt x="1962823" y="244298"/>
                  <a:pt x="1959648" y="246203"/>
                </a:cubicBezTo>
                <a:cubicBezTo>
                  <a:pt x="1955838" y="246203"/>
                  <a:pt x="1952028" y="246203"/>
                  <a:pt x="1948217" y="247473"/>
                </a:cubicBezTo>
                <a:cubicBezTo>
                  <a:pt x="1941233" y="250013"/>
                  <a:pt x="1934248" y="251918"/>
                  <a:pt x="1927263" y="254458"/>
                </a:cubicBezTo>
                <a:cubicBezTo>
                  <a:pt x="1910117" y="260173"/>
                  <a:pt x="1900592" y="278588"/>
                  <a:pt x="1906308" y="295733"/>
                </a:cubicBezTo>
                <a:cubicBezTo>
                  <a:pt x="1910753" y="309703"/>
                  <a:pt x="1923453" y="318593"/>
                  <a:pt x="1937423" y="318593"/>
                </a:cubicBezTo>
                <a:cubicBezTo>
                  <a:pt x="1940598" y="318593"/>
                  <a:pt x="1944408" y="317958"/>
                  <a:pt x="1947583" y="316688"/>
                </a:cubicBezTo>
                <a:cubicBezTo>
                  <a:pt x="1954567" y="314148"/>
                  <a:pt x="1961553" y="312243"/>
                  <a:pt x="1967903" y="310338"/>
                </a:cubicBezTo>
                <a:cubicBezTo>
                  <a:pt x="1971713" y="309068"/>
                  <a:pt x="1974888" y="307163"/>
                  <a:pt x="1977428" y="305258"/>
                </a:cubicBezTo>
                <a:cubicBezTo>
                  <a:pt x="1981238" y="305258"/>
                  <a:pt x="1984413" y="305258"/>
                  <a:pt x="1988223" y="303988"/>
                </a:cubicBezTo>
                <a:cubicBezTo>
                  <a:pt x="2056167" y="283668"/>
                  <a:pt x="2124748" y="265888"/>
                  <a:pt x="2198408" y="250648"/>
                </a:cubicBezTo>
                <a:cubicBezTo>
                  <a:pt x="2202217" y="250013"/>
                  <a:pt x="2205392" y="248743"/>
                  <a:pt x="2208567" y="246838"/>
                </a:cubicBezTo>
                <a:cubicBezTo>
                  <a:pt x="2212378" y="247473"/>
                  <a:pt x="2216188" y="247473"/>
                  <a:pt x="2219363" y="246203"/>
                </a:cubicBezTo>
                <a:cubicBezTo>
                  <a:pt x="2226348" y="244933"/>
                  <a:pt x="2233333" y="243663"/>
                  <a:pt x="2240953" y="241758"/>
                </a:cubicBezTo>
                <a:cubicBezTo>
                  <a:pt x="2258733" y="238583"/>
                  <a:pt x="2270163" y="221438"/>
                  <a:pt x="2266988" y="203658"/>
                </a:cubicBezTo>
                <a:cubicBezTo>
                  <a:pt x="2264448" y="185243"/>
                  <a:pt x="2247303" y="173178"/>
                  <a:pt x="2229523" y="176988"/>
                </a:cubicBezTo>
                <a:close/>
                <a:moveTo>
                  <a:pt x="3305213" y="22048"/>
                </a:moveTo>
                <a:cubicBezTo>
                  <a:pt x="3299498" y="4903"/>
                  <a:pt x="3281083" y="-3987"/>
                  <a:pt x="3263938" y="1728"/>
                </a:cubicBezTo>
                <a:cubicBezTo>
                  <a:pt x="3256953" y="4268"/>
                  <a:pt x="3250603" y="6173"/>
                  <a:pt x="3243617" y="8713"/>
                </a:cubicBezTo>
                <a:cubicBezTo>
                  <a:pt x="3239808" y="9983"/>
                  <a:pt x="3236633" y="11888"/>
                  <a:pt x="3234092" y="13793"/>
                </a:cubicBezTo>
                <a:cubicBezTo>
                  <a:pt x="3230283" y="13793"/>
                  <a:pt x="3227108" y="14428"/>
                  <a:pt x="3223298" y="15063"/>
                </a:cubicBezTo>
                <a:cubicBezTo>
                  <a:pt x="3158528" y="35383"/>
                  <a:pt x="3089948" y="52528"/>
                  <a:pt x="3013748" y="67133"/>
                </a:cubicBezTo>
                <a:cubicBezTo>
                  <a:pt x="3009938" y="67768"/>
                  <a:pt x="3006763" y="69038"/>
                  <a:pt x="3003588" y="70943"/>
                </a:cubicBezTo>
                <a:cubicBezTo>
                  <a:pt x="2999778" y="70308"/>
                  <a:pt x="2996603" y="70308"/>
                  <a:pt x="2992792" y="70943"/>
                </a:cubicBezTo>
                <a:cubicBezTo>
                  <a:pt x="2985808" y="72213"/>
                  <a:pt x="2978823" y="73483"/>
                  <a:pt x="2971203" y="74753"/>
                </a:cubicBezTo>
                <a:cubicBezTo>
                  <a:pt x="2953423" y="77928"/>
                  <a:pt x="2941358" y="95073"/>
                  <a:pt x="2944533" y="112853"/>
                </a:cubicBezTo>
                <a:cubicBezTo>
                  <a:pt x="2947073" y="128728"/>
                  <a:pt x="2961042" y="140158"/>
                  <a:pt x="2976917" y="140158"/>
                </a:cubicBezTo>
                <a:cubicBezTo>
                  <a:pt x="2978823" y="140158"/>
                  <a:pt x="2980728" y="140158"/>
                  <a:pt x="2982633" y="139523"/>
                </a:cubicBezTo>
                <a:cubicBezTo>
                  <a:pt x="2989617" y="138253"/>
                  <a:pt x="2997238" y="136983"/>
                  <a:pt x="3004223" y="135713"/>
                </a:cubicBezTo>
                <a:cubicBezTo>
                  <a:pt x="3008033" y="135078"/>
                  <a:pt x="3011842" y="133808"/>
                  <a:pt x="3015017" y="131903"/>
                </a:cubicBezTo>
                <a:cubicBezTo>
                  <a:pt x="3018828" y="132538"/>
                  <a:pt x="3022638" y="132538"/>
                  <a:pt x="3026448" y="131903"/>
                </a:cubicBezTo>
                <a:cubicBezTo>
                  <a:pt x="3105188" y="116663"/>
                  <a:pt x="3176308" y="99518"/>
                  <a:pt x="3242983" y="77928"/>
                </a:cubicBezTo>
                <a:cubicBezTo>
                  <a:pt x="3246792" y="76658"/>
                  <a:pt x="3249967" y="74753"/>
                  <a:pt x="3253142" y="72848"/>
                </a:cubicBezTo>
                <a:cubicBezTo>
                  <a:pt x="3256953" y="72848"/>
                  <a:pt x="3260763" y="72213"/>
                  <a:pt x="3264573" y="70943"/>
                </a:cubicBezTo>
                <a:cubicBezTo>
                  <a:pt x="3271558" y="68403"/>
                  <a:pt x="3278542" y="66498"/>
                  <a:pt x="3285528" y="63958"/>
                </a:cubicBezTo>
                <a:cubicBezTo>
                  <a:pt x="3302038" y="57608"/>
                  <a:pt x="3310928" y="38558"/>
                  <a:pt x="3305213" y="22048"/>
                </a:cubicBezTo>
                <a:close/>
                <a:moveTo>
                  <a:pt x="2754667" y="105233"/>
                </a:moveTo>
                <a:lnTo>
                  <a:pt x="2733078" y="107773"/>
                </a:lnTo>
                <a:cubicBezTo>
                  <a:pt x="2729267" y="108408"/>
                  <a:pt x="2725458" y="109043"/>
                  <a:pt x="2722283" y="110948"/>
                </a:cubicBezTo>
                <a:cubicBezTo>
                  <a:pt x="2718473" y="110313"/>
                  <a:pt x="2715298" y="109678"/>
                  <a:pt x="2710853" y="110313"/>
                </a:cubicBezTo>
                <a:cubicBezTo>
                  <a:pt x="2689263" y="112853"/>
                  <a:pt x="2667673" y="115393"/>
                  <a:pt x="2646083" y="117933"/>
                </a:cubicBezTo>
                <a:cubicBezTo>
                  <a:pt x="2595917" y="123648"/>
                  <a:pt x="2544483" y="129363"/>
                  <a:pt x="2492413" y="136348"/>
                </a:cubicBezTo>
                <a:cubicBezTo>
                  <a:pt x="2488603" y="136983"/>
                  <a:pt x="2484792" y="138253"/>
                  <a:pt x="2481617" y="139523"/>
                </a:cubicBezTo>
                <a:cubicBezTo>
                  <a:pt x="2477808" y="138888"/>
                  <a:pt x="2473998" y="138253"/>
                  <a:pt x="2470188" y="138888"/>
                </a:cubicBezTo>
                <a:cubicBezTo>
                  <a:pt x="2463203" y="139523"/>
                  <a:pt x="2455583" y="140793"/>
                  <a:pt x="2447963" y="142063"/>
                </a:cubicBezTo>
                <a:cubicBezTo>
                  <a:pt x="2430183" y="144603"/>
                  <a:pt x="2417483" y="161113"/>
                  <a:pt x="2420023" y="178893"/>
                </a:cubicBezTo>
                <a:cubicBezTo>
                  <a:pt x="2421928" y="195403"/>
                  <a:pt x="2436533" y="207468"/>
                  <a:pt x="2452408" y="207468"/>
                </a:cubicBezTo>
                <a:cubicBezTo>
                  <a:pt x="2453678" y="207468"/>
                  <a:pt x="2455583" y="207468"/>
                  <a:pt x="2456853" y="207468"/>
                </a:cubicBezTo>
                <a:cubicBezTo>
                  <a:pt x="2463838" y="206198"/>
                  <a:pt x="2471458" y="205563"/>
                  <a:pt x="2478442" y="204928"/>
                </a:cubicBezTo>
                <a:cubicBezTo>
                  <a:pt x="2482253" y="204293"/>
                  <a:pt x="2486063" y="203023"/>
                  <a:pt x="2489238" y="201753"/>
                </a:cubicBezTo>
                <a:cubicBezTo>
                  <a:pt x="2493048" y="202388"/>
                  <a:pt x="2496223" y="203023"/>
                  <a:pt x="2500033" y="202388"/>
                </a:cubicBezTo>
                <a:cubicBezTo>
                  <a:pt x="2551467" y="196038"/>
                  <a:pt x="2602903" y="190323"/>
                  <a:pt x="2653067" y="184608"/>
                </a:cubicBezTo>
                <a:cubicBezTo>
                  <a:pt x="2674658" y="182068"/>
                  <a:pt x="2696248" y="179528"/>
                  <a:pt x="2717838" y="176988"/>
                </a:cubicBezTo>
                <a:cubicBezTo>
                  <a:pt x="2721648" y="176353"/>
                  <a:pt x="2725458" y="175718"/>
                  <a:pt x="2728633" y="173813"/>
                </a:cubicBezTo>
                <a:cubicBezTo>
                  <a:pt x="2732442" y="174448"/>
                  <a:pt x="2736253" y="175083"/>
                  <a:pt x="2740063" y="174448"/>
                </a:cubicBezTo>
                <a:lnTo>
                  <a:pt x="2762288" y="171908"/>
                </a:lnTo>
                <a:cubicBezTo>
                  <a:pt x="2780067" y="170003"/>
                  <a:pt x="2792767" y="153493"/>
                  <a:pt x="2790863" y="135713"/>
                </a:cubicBezTo>
                <a:cubicBezTo>
                  <a:pt x="2788958" y="117933"/>
                  <a:pt x="2772448" y="103328"/>
                  <a:pt x="2754667" y="105233"/>
                </a:cubicBezTo>
                <a:close/>
              </a:path>
            </a:pathLst>
          </a:custGeom>
          <a:solidFill>
            <a:srgbClr val="FBFFF1"/>
          </a:solid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E0D3BC8D-CC32-AD2D-6C17-6869477B99CB}"/>
              </a:ext>
            </a:extLst>
          </p:cNvPr>
          <p:cNvSpPr/>
          <p:nvPr userDrawn="1"/>
        </p:nvSpPr>
        <p:spPr>
          <a:xfrm>
            <a:off x="7037778" y="1569871"/>
            <a:ext cx="1349114" cy="918361"/>
          </a:xfrm>
          <a:custGeom>
            <a:avLst/>
            <a:gdLst>
              <a:gd name="connsiteX0" fmla="*/ 879402 w 1349114"/>
              <a:gd name="connsiteY0" fmla="*/ 38583 h 918361"/>
              <a:gd name="connsiteX1" fmla="*/ 1831 w 1349114"/>
              <a:gd name="connsiteY1" fmla="*/ 443713 h 918361"/>
              <a:gd name="connsiteX2" fmla="*/ 18341 w 1349114"/>
              <a:gd name="connsiteY2" fmla="*/ 478638 h 918361"/>
              <a:gd name="connsiteX3" fmla="*/ 1284532 w 1349114"/>
              <a:gd name="connsiteY3" fmla="*/ 916788 h 918361"/>
              <a:gd name="connsiteX4" fmla="*/ 1319457 w 1349114"/>
              <a:gd name="connsiteY4" fmla="*/ 899643 h 918361"/>
              <a:gd name="connsiteX5" fmla="*/ 879402 w 1349114"/>
              <a:gd name="connsiteY5" fmla="*/ 38583 h 9183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9114" h="918361">
                <a:moveTo>
                  <a:pt x="879402" y="38583"/>
                </a:moveTo>
                <a:cubicBezTo>
                  <a:pt x="523802" y="-84607"/>
                  <a:pt x="137087" y="97003"/>
                  <a:pt x="1831" y="443713"/>
                </a:cubicBezTo>
                <a:cubicBezTo>
                  <a:pt x="-3884" y="457683"/>
                  <a:pt x="4372" y="473558"/>
                  <a:pt x="18341" y="478638"/>
                </a:cubicBezTo>
                <a:lnTo>
                  <a:pt x="1284532" y="916788"/>
                </a:lnTo>
                <a:cubicBezTo>
                  <a:pt x="1299137" y="921868"/>
                  <a:pt x="1315012" y="914248"/>
                  <a:pt x="1319457" y="899643"/>
                </a:cubicBezTo>
                <a:cubicBezTo>
                  <a:pt x="1426772" y="542773"/>
                  <a:pt x="1234366" y="161773"/>
                  <a:pt x="879402" y="38583"/>
                </a:cubicBezTo>
                <a:close/>
              </a:path>
            </a:pathLst>
          </a:custGeom>
          <a:solidFill>
            <a:srgbClr val="D5F7B2"/>
          </a:solidFill>
          <a:ln w="6350" cap="flat">
            <a:noFill/>
            <a:prstDash val="solid"/>
            <a:miter/>
          </a:ln>
        </p:spPr>
        <p:txBody>
          <a:bodyPr rtlCol="0" anchor="ctr"/>
          <a:lstStyle/>
          <a:p>
            <a:endParaRPr lang="en-US"/>
          </a:p>
        </p:txBody>
      </p:sp>
      <p:sp>
        <p:nvSpPr>
          <p:cNvPr id="16" name="Text Placeholder 15">
            <a:extLst>
              <a:ext uri="{FF2B5EF4-FFF2-40B4-BE49-F238E27FC236}">
                <a16:creationId xmlns:a16="http://schemas.microsoft.com/office/drawing/2014/main" id="{DAC4890C-E304-6881-E093-727FE57C7389}"/>
              </a:ext>
            </a:extLst>
          </p:cNvPr>
          <p:cNvSpPr>
            <a:spLocks noGrp="1"/>
          </p:cNvSpPr>
          <p:nvPr>
            <p:ph type="body" sz="quarter" idx="10"/>
          </p:nvPr>
        </p:nvSpPr>
        <p:spPr>
          <a:xfrm>
            <a:off x="803275" y="3429001"/>
            <a:ext cx="5292725" cy="730799"/>
          </a:xfrm>
        </p:spPr>
        <p:txBody>
          <a:bodyPr/>
          <a:lstStyle>
            <a:lvl1pPr>
              <a:defRPr sz="1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endParaRPr lang="en-US"/>
          </a:p>
        </p:txBody>
      </p:sp>
      <p:sp>
        <p:nvSpPr>
          <p:cNvPr id="18" name="Text Placeholder 17">
            <a:extLst>
              <a:ext uri="{FF2B5EF4-FFF2-40B4-BE49-F238E27FC236}">
                <a16:creationId xmlns:a16="http://schemas.microsoft.com/office/drawing/2014/main" id="{C4B542AA-F230-3C49-DE13-4B51079CE2D7}"/>
              </a:ext>
            </a:extLst>
          </p:cNvPr>
          <p:cNvSpPr>
            <a:spLocks noGrp="1"/>
          </p:cNvSpPr>
          <p:nvPr>
            <p:ph type="body" sz="quarter" idx="11"/>
          </p:nvPr>
        </p:nvSpPr>
        <p:spPr>
          <a:xfrm>
            <a:off x="810000" y="4244400"/>
            <a:ext cx="5292000" cy="1134000"/>
          </a:xfrm>
        </p:spPr>
        <p:txBody>
          <a:bodyPr anchor="b" anchorCtr="0"/>
          <a:lstStyle>
            <a:lvl1pPr>
              <a:defRPr sz="10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GB"/>
              <a:t>Click to edit Master text styles</a:t>
            </a:r>
            <a:endParaRPr lang="en-US"/>
          </a:p>
        </p:txBody>
      </p:sp>
      <p:pic>
        <p:nvPicPr>
          <p:cNvPr id="3" name="Graphic 2">
            <a:extLst>
              <a:ext uri="{FF2B5EF4-FFF2-40B4-BE49-F238E27FC236}">
                <a16:creationId xmlns:a16="http://schemas.microsoft.com/office/drawing/2014/main" id="{E5A7CE7D-309E-C196-CD44-A3F3F0A1F66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674225" y="5959475"/>
            <a:ext cx="1714500" cy="241300"/>
          </a:xfrm>
          <a:prstGeom prst="rect">
            <a:avLst/>
          </a:prstGeom>
        </p:spPr>
      </p:pic>
      <p:pic>
        <p:nvPicPr>
          <p:cNvPr id="4" name="Picture 3">
            <a:extLst>
              <a:ext uri="{FF2B5EF4-FFF2-40B4-BE49-F238E27FC236}">
                <a16:creationId xmlns:a16="http://schemas.microsoft.com/office/drawing/2014/main" id="{B27CCFCF-F9EB-2D48-0134-557D5005C3B0}"/>
              </a:ext>
            </a:extLst>
          </p:cNvPr>
          <p:cNvPicPr>
            <a:picLocks noChangeAspect="1"/>
          </p:cNvPicPr>
          <p:nvPr userDrawn="1"/>
        </p:nvPicPr>
        <p:blipFill>
          <a:blip r:embed="rId5"/>
          <a:stretch>
            <a:fillRect/>
          </a:stretch>
        </p:blipFill>
        <p:spPr>
          <a:xfrm>
            <a:off x="7355275" y="5585700"/>
            <a:ext cx="1164179" cy="684648"/>
          </a:xfrm>
          <a:prstGeom prst="rect">
            <a:avLst/>
          </a:prstGeom>
        </p:spPr>
      </p:pic>
      <p:sp>
        <p:nvSpPr>
          <p:cNvPr id="5" name="TextBox 4">
            <a:extLst>
              <a:ext uri="{FF2B5EF4-FFF2-40B4-BE49-F238E27FC236}">
                <a16:creationId xmlns:a16="http://schemas.microsoft.com/office/drawing/2014/main" id="{509D4EF4-4CF6-0694-54EA-110E0AD33C7A}"/>
              </a:ext>
            </a:extLst>
          </p:cNvPr>
          <p:cNvSpPr txBox="1"/>
          <p:nvPr userDrawn="1"/>
        </p:nvSpPr>
        <p:spPr>
          <a:xfrm>
            <a:off x="7249919" y="5270678"/>
            <a:ext cx="809897" cy="215444"/>
          </a:xfrm>
          <a:prstGeom prst="rect">
            <a:avLst/>
          </a:prstGeom>
          <a:noFill/>
        </p:spPr>
        <p:txBody>
          <a:bodyPr wrap="square" rtlCol="0">
            <a:spAutoFit/>
          </a:bodyPr>
          <a:lstStyle/>
          <a:p>
            <a:r>
              <a:rPr lang="en-US" sz="800">
                <a:solidFill>
                  <a:schemeClr val="bg1"/>
                </a:solidFill>
              </a:rPr>
              <a:t>Funded by</a:t>
            </a:r>
          </a:p>
        </p:txBody>
      </p:sp>
      <p:sp>
        <p:nvSpPr>
          <p:cNvPr id="6" name="TextBox 5">
            <a:extLst>
              <a:ext uri="{FF2B5EF4-FFF2-40B4-BE49-F238E27FC236}">
                <a16:creationId xmlns:a16="http://schemas.microsoft.com/office/drawing/2014/main" id="{F4422D45-184B-CE60-74E5-98F9E2409A21}"/>
              </a:ext>
            </a:extLst>
          </p:cNvPr>
          <p:cNvSpPr txBox="1"/>
          <p:nvPr userDrawn="1"/>
        </p:nvSpPr>
        <p:spPr>
          <a:xfrm>
            <a:off x="9586785" y="5672541"/>
            <a:ext cx="809897" cy="215444"/>
          </a:xfrm>
          <a:prstGeom prst="rect">
            <a:avLst/>
          </a:prstGeom>
          <a:noFill/>
        </p:spPr>
        <p:txBody>
          <a:bodyPr wrap="square" rtlCol="0">
            <a:spAutoFit/>
          </a:bodyPr>
          <a:lstStyle/>
          <a:p>
            <a:r>
              <a:rPr lang="en-US" sz="800">
                <a:solidFill>
                  <a:schemeClr val="bg1"/>
                </a:solidFill>
              </a:rPr>
              <a:t>Delivered by</a:t>
            </a:r>
          </a:p>
        </p:txBody>
      </p:sp>
    </p:spTree>
    <p:extLst>
      <p:ext uri="{BB962C8B-B14F-4D97-AF65-F5344CB8AC3E}">
        <p14:creationId xmlns:p14="http://schemas.microsoft.com/office/powerpoint/2010/main" val="37984018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ext – twin box: ivory">
    <p:bg>
      <p:bgPr>
        <a:solidFill>
          <a:schemeClr val="bg2"/>
        </a:solidFill>
        <a:effectLst/>
      </p:bgPr>
    </p:bg>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584199"/>
            <a:ext cx="5040000" cy="5616575"/>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584199"/>
            <a:ext cx="5040000" cy="5616575"/>
          </a:xfrm>
        </p:spPr>
        <p:txBody>
          <a:bodyPr/>
          <a:lstStyle>
            <a:lvl1pPr>
              <a:defRPr sz="1600">
                <a:solidFill>
                  <a:schemeClr val="tx2"/>
                </a:solidFill>
              </a:defRPr>
            </a:lvl1pPr>
          </a:lstStyle>
          <a:p>
            <a:pPr lvl="0"/>
            <a:r>
              <a:rPr lang="en-GB"/>
              <a:t>Click to add text</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accent3"/>
                </a:solidFill>
              </a:defRPr>
            </a:lvl1pPr>
          </a:lstStyle>
          <a:p>
            <a:fld id="{605E99E1-D719-3F4E-9909-CA6386B1F5D2}" type="slidenum">
              <a:rPr lang="en-US" smtClean="0"/>
              <a:pPr/>
              <a:t>‹#›</a:t>
            </a:fld>
            <a:endParaRPr lang="en-US"/>
          </a:p>
        </p:txBody>
      </p:sp>
    </p:spTree>
    <p:extLst>
      <p:ext uri="{BB962C8B-B14F-4D97-AF65-F5344CB8AC3E}">
        <p14:creationId xmlns:p14="http://schemas.microsoft.com/office/powerpoint/2010/main" val="36805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light gree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290800" y="1195200"/>
            <a:ext cx="3085200" cy="2394000"/>
          </a:xfrm>
        </p:spPr>
        <p:txBody>
          <a:bodyPr anchor="b" anchorCtr="0"/>
          <a:lstStyle>
            <a:lvl1pPr>
              <a:defRPr sz="2800"/>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a:xfrm>
            <a:off x="8610599" y="6356350"/>
            <a:ext cx="2778125" cy="365125"/>
          </a:xfrm>
        </p:spPr>
        <p:txBody>
          <a:bodyPr/>
          <a:lstStyle>
            <a:lvl1pPr>
              <a:defRPr>
                <a:solidFill>
                  <a:schemeClr val="tx2"/>
                </a:solidFill>
              </a:defRPr>
            </a:lvl1pPr>
          </a:lstStyle>
          <a:p>
            <a:fld id="{605E99E1-D719-3F4E-9909-CA6386B1F5D2}" type="slidenum">
              <a:rPr lang="en-US" smtClean="0"/>
              <a:pPr/>
              <a:t>‹#›</a:t>
            </a:fld>
            <a:endParaRPr lang="en-US"/>
          </a:p>
        </p:txBody>
      </p:sp>
      <p:sp>
        <p:nvSpPr>
          <p:cNvPr id="8" name="Text Placeholder 7">
            <a:extLst>
              <a:ext uri="{FF2B5EF4-FFF2-40B4-BE49-F238E27FC236}">
                <a16:creationId xmlns:a16="http://schemas.microsoft.com/office/drawing/2014/main" id="{6B8CE19F-68AF-0BCF-43C7-80180F215AD3}"/>
              </a:ext>
            </a:extLst>
          </p:cNvPr>
          <p:cNvSpPr>
            <a:spLocks noGrp="1"/>
          </p:cNvSpPr>
          <p:nvPr>
            <p:ph type="body" sz="quarter" idx="13" hasCustomPrompt="1"/>
          </p:nvPr>
        </p:nvSpPr>
        <p:spPr>
          <a:xfrm>
            <a:off x="8290800" y="3808800"/>
            <a:ext cx="3085200" cy="547200"/>
          </a:xfrm>
        </p:spPr>
        <p:txBody>
          <a:bodyPr anchor="ctr" anchorCtr="0"/>
          <a:lstStyle>
            <a:lvl1pPr>
              <a:defRPr sz="1600" b="1">
                <a:solidFill>
                  <a:schemeClr val="tx2"/>
                </a:solidFill>
              </a:defRPr>
            </a:lvl1pPr>
          </a:lstStyle>
          <a:p>
            <a:pPr lvl="0"/>
            <a:r>
              <a:rPr lang="en-GB"/>
              <a:t>Click to add subtitle</a:t>
            </a:r>
            <a:endParaRPr lang="en-US"/>
          </a:p>
        </p:txBody>
      </p:sp>
      <p:sp>
        <p:nvSpPr>
          <p:cNvPr id="10" name="Text Placeholder 9">
            <a:extLst>
              <a:ext uri="{FF2B5EF4-FFF2-40B4-BE49-F238E27FC236}">
                <a16:creationId xmlns:a16="http://schemas.microsoft.com/office/drawing/2014/main" id="{119A2CB3-4ABE-A642-11AD-A08AC0307081}"/>
              </a:ext>
            </a:extLst>
          </p:cNvPr>
          <p:cNvSpPr>
            <a:spLocks noGrp="1"/>
          </p:cNvSpPr>
          <p:nvPr>
            <p:ph type="body" sz="quarter" idx="14" hasCustomPrompt="1"/>
          </p:nvPr>
        </p:nvSpPr>
        <p:spPr>
          <a:xfrm>
            <a:off x="8290800" y="4564800"/>
            <a:ext cx="3085200" cy="1454400"/>
          </a:xfrm>
        </p:spPr>
        <p:txBody>
          <a:bodyPr/>
          <a:lstStyle>
            <a:lvl1pPr>
              <a:defRPr sz="1400">
                <a:solidFill>
                  <a:schemeClr val="tx2"/>
                </a:solidFill>
              </a:defRPr>
            </a:lvl1pPr>
          </a:lstStyle>
          <a:p>
            <a:pPr lvl="0"/>
            <a:r>
              <a:rPr lang="en-GB"/>
              <a:t>Click to add text</a:t>
            </a:r>
            <a:endParaRPr lang="en-US"/>
          </a:p>
        </p:txBody>
      </p:sp>
      <p:sp>
        <p:nvSpPr>
          <p:cNvPr id="3" name="Freeform 2">
            <a:extLst>
              <a:ext uri="{FF2B5EF4-FFF2-40B4-BE49-F238E27FC236}">
                <a16:creationId xmlns:a16="http://schemas.microsoft.com/office/drawing/2014/main" id="{F90ACBE9-CDEE-AAC2-5190-432760BFC4A5}"/>
              </a:ext>
            </a:extLst>
          </p:cNvPr>
          <p:cNvSpPr/>
          <p:nvPr userDrawn="1"/>
        </p:nvSpPr>
        <p:spPr>
          <a:xfrm rot="922754">
            <a:off x="1352810" y="786444"/>
            <a:ext cx="744841" cy="1187437"/>
          </a:xfrm>
          <a:custGeom>
            <a:avLst/>
            <a:gdLst>
              <a:gd name="connsiteX0" fmla="*/ 562596 w 744841"/>
              <a:gd name="connsiteY0" fmla="*/ 1257 h 1187437"/>
              <a:gd name="connsiteX1" fmla="*/ 52056 w 744841"/>
              <a:gd name="connsiteY1" fmla="*/ 97777 h 1187437"/>
              <a:gd name="connsiteX2" fmla="*/ 1256 w 744841"/>
              <a:gd name="connsiteY2" fmla="*/ 172707 h 1187437"/>
              <a:gd name="connsiteX3" fmla="*/ 193026 w 744841"/>
              <a:gd name="connsiteY3" fmla="*/ 1187437 h 1187437"/>
              <a:gd name="connsiteX4" fmla="*/ 744841 w 744841"/>
              <a:gd name="connsiteY4" fmla="*/ 619747 h 1187437"/>
              <a:gd name="connsiteX5" fmla="*/ 636891 w 744841"/>
              <a:gd name="connsiteY5" fmla="*/ 51422 h 1187437"/>
              <a:gd name="connsiteX6" fmla="*/ 562596 w 744841"/>
              <a:gd name="connsiteY6" fmla="*/ 1257 h 118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4841" h="1187437">
                <a:moveTo>
                  <a:pt x="562596" y="1257"/>
                </a:moveTo>
                <a:lnTo>
                  <a:pt x="52056" y="97777"/>
                </a:lnTo>
                <a:cubicBezTo>
                  <a:pt x="17131" y="104127"/>
                  <a:pt x="-5729" y="137782"/>
                  <a:pt x="1256" y="172707"/>
                </a:cubicBezTo>
                <a:lnTo>
                  <a:pt x="193026" y="1187437"/>
                </a:lnTo>
                <a:lnTo>
                  <a:pt x="744841" y="619747"/>
                </a:lnTo>
                <a:lnTo>
                  <a:pt x="636891" y="51422"/>
                </a:lnTo>
                <a:cubicBezTo>
                  <a:pt x="630541" y="17132"/>
                  <a:pt x="597521" y="-5728"/>
                  <a:pt x="562596" y="1257"/>
                </a:cubicBezTo>
                <a:close/>
              </a:path>
            </a:pathLst>
          </a:custGeom>
          <a:solidFill>
            <a:srgbClr val="466435"/>
          </a:solidFill>
          <a:ln w="6350" cap="flat">
            <a:noFill/>
            <a:prstDash val="solid"/>
            <a:miter/>
          </a:ln>
        </p:spPr>
        <p:txBody>
          <a:bodyPr rtlCol="0" anchor="ctr"/>
          <a:lstStyle/>
          <a:p>
            <a:endParaRPr lang="en-US"/>
          </a:p>
        </p:txBody>
      </p:sp>
      <p:sp>
        <p:nvSpPr>
          <p:cNvPr id="4" name="Freeform 3">
            <a:extLst>
              <a:ext uri="{FF2B5EF4-FFF2-40B4-BE49-F238E27FC236}">
                <a16:creationId xmlns:a16="http://schemas.microsoft.com/office/drawing/2014/main" id="{78BB0380-4859-9B04-8802-FFD1B53470FE}"/>
              </a:ext>
            </a:extLst>
          </p:cNvPr>
          <p:cNvSpPr/>
          <p:nvPr userDrawn="1"/>
        </p:nvSpPr>
        <p:spPr>
          <a:xfrm>
            <a:off x="-2214686" y="4993638"/>
            <a:ext cx="8154879" cy="2563201"/>
          </a:xfrm>
          <a:custGeom>
            <a:avLst/>
            <a:gdLst>
              <a:gd name="connsiteX0" fmla="*/ 6420485 w 6610311"/>
              <a:gd name="connsiteY0" fmla="*/ 2077720 h 2077720"/>
              <a:gd name="connsiteX1" fmla="*/ 6529070 w 6610311"/>
              <a:gd name="connsiteY1" fmla="*/ 1732915 h 2077720"/>
              <a:gd name="connsiteX2" fmla="*/ 4054475 w 6610311"/>
              <a:gd name="connsiteY2" fmla="*/ 0 h 2077720"/>
              <a:gd name="connsiteX3" fmla="*/ 0 w 6610311"/>
              <a:gd name="connsiteY3" fmla="*/ 0 h 2077720"/>
              <a:gd name="connsiteX4" fmla="*/ 0 w 6610311"/>
              <a:gd name="connsiteY4" fmla="*/ 2072005 h 207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10311" h="2077720">
                <a:moveTo>
                  <a:pt x="6420485" y="2077720"/>
                </a:moveTo>
                <a:cubicBezTo>
                  <a:pt x="6605906" y="2077720"/>
                  <a:pt x="6680835" y="1838960"/>
                  <a:pt x="6529070" y="1732915"/>
                </a:cubicBezTo>
                <a:lnTo>
                  <a:pt x="4054475" y="0"/>
                </a:lnTo>
                <a:lnTo>
                  <a:pt x="0" y="0"/>
                </a:lnTo>
                <a:lnTo>
                  <a:pt x="0" y="2072005"/>
                </a:lnTo>
              </a:path>
            </a:pathLst>
          </a:custGeom>
          <a:solidFill>
            <a:srgbClr val="3B4259"/>
          </a:solidFill>
          <a:ln w="6350"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A6332705-347D-784A-ECCA-9FA256A76002}"/>
              </a:ext>
            </a:extLst>
          </p:cNvPr>
          <p:cNvSpPr/>
          <p:nvPr userDrawn="1"/>
        </p:nvSpPr>
        <p:spPr>
          <a:xfrm rot="194186">
            <a:off x="24317" y="1456634"/>
            <a:ext cx="2799843" cy="3214574"/>
          </a:xfrm>
          <a:custGeom>
            <a:avLst/>
            <a:gdLst>
              <a:gd name="connsiteX0" fmla="*/ 3163570 w 3305175"/>
              <a:gd name="connsiteY0" fmla="*/ 1500505 h 3794759"/>
              <a:gd name="connsiteX1" fmla="*/ 3060700 w 3305175"/>
              <a:gd name="connsiteY1" fmla="*/ 0 h 3794759"/>
              <a:gd name="connsiteX2" fmla="*/ 1025525 w 3305175"/>
              <a:gd name="connsiteY2" fmla="*/ 1647190 h 3794759"/>
              <a:gd name="connsiteX3" fmla="*/ 930275 w 3305175"/>
              <a:gd name="connsiteY3" fmla="*/ 1724025 h 3794759"/>
              <a:gd name="connsiteX4" fmla="*/ 0 w 3305175"/>
              <a:gd name="connsiteY4" fmla="*/ 2477770 h 3794759"/>
              <a:gd name="connsiteX5" fmla="*/ 0 w 3305175"/>
              <a:gd name="connsiteY5" fmla="*/ 3794760 h 3794759"/>
              <a:gd name="connsiteX6" fmla="*/ 3305175 w 3305175"/>
              <a:gd name="connsiteY6" fmla="*/ 3568065 h 379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05175" h="3794759">
                <a:moveTo>
                  <a:pt x="3163570" y="1500505"/>
                </a:moveTo>
                <a:lnTo>
                  <a:pt x="3060700" y="0"/>
                </a:lnTo>
                <a:lnTo>
                  <a:pt x="1025525" y="1647190"/>
                </a:lnTo>
                <a:lnTo>
                  <a:pt x="930275" y="1724025"/>
                </a:lnTo>
                <a:lnTo>
                  <a:pt x="0" y="2477770"/>
                </a:lnTo>
                <a:lnTo>
                  <a:pt x="0" y="3794760"/>
                </a:lnTo>
                <a:lnTo>
                  <a:pt x="3305175" y="3568065"/>
                </a:lnTo>
                <a:close/>
              </a:path>
            </a:pathLst>
          </a:custGeom>
          <a:solidFill>
            <a:srgbClr val="FFCF66"/>
          </a:solidFill>
          <a:ln w="6350"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59A94085-2A1D-5652-6306-EFA56B3CC05A}"/>
              </a:ext>
            </a:extLst>
          </p:cNvPr>
          <p:cNvSpPr/>
          <p:nvPr userDrawn="1"/>
        </p:nvSpPr>
        <p:spPr>
          <a:xfrm>
            <a:off x="-635224" y="2081383"/>
            <a:ext cx="2876997" cy="1544564"/>
          </a:xfrm>
          <a:custGeom>
            <a:avLst/>
            <a:gdLst>
              <a:gd name="connsiteX0" fmla="*/ 4300220 w 4300220"/>
              <a:gd name="connsiteY0" fmla="*/ 1311061 h 2308645"/>
              <a:gd name="connsiteX1" fmla="*/ 885825 w 4300220"/>
              <a:gd name="connsiteY1" fmla="*/ 12486 h 2308645"/>
              <a:gd name="connsiteX2" fmla="*/ 674370 w 4300220"/>
              <a:gd name="connsiteY2" fmla="*/ 65825 h 2308645"/>
              <a:gd name="connsiteX3" fmla="*/ 0 w 4300220"/>
              <a:gd name="connsiteY3" fmla="*/ 850686 h 2308645"/>
              <a:gd name="connsiteX4" fmla="*/ 370205 w 4300220"/>
              <a:gd name="connsiteY4" fmla="*/ 2308646 h 2308645"/>
              <a:gd name="connsiteX5" fmla="*/ 4300220 w 4300220"/>
              <a:gd name="connsiteY5" fmla="*/ 1311061 h 230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0220" h="2308645">
                <a:moveTo>
                  <a:pt x="4300220" y="1311061"/>
                </a:moveTo>
                <a:lnTo>
                  <a:pt x="885825" y="12486"/>
                </a:lnTo>
                <a:cubicBezTo>
                  <a:pt x="810895" y="-16089"/>
                  <a:pt x="726440" y="5500"/>
                  <a:pt x="674370" y="65825"/>
                </a:cubicBezTo>
                <a:lnTo>
                  <a:pt x="0" y="850686"/>
                </a:lnTo>
                <a:lnTo>
                  <a:pt x="370205" y="2308646"/>
                </a:lnTo>
                <a:lnTo>
                  <a:pt x="4300220" y="1311061"/>
                </a:lnTo>
                <a:close/>
              </a:path>
            </a:pathLst>
          </a:custGeom>
          <a:solidFill>
            <a:srgbClr val="D79CFF"/>
          </a:solidFill>
          <a:ln w="6350" cap="flat">
            <a:noFill/>
            <a:prstDash val="solid"/>
            <a:miter/>
          </a:ln>
        </p:spPr>
        <p:txBody>
          <a:bodyPr rtlCol="0" anchor="ctr"/>
          <a:lstStyle/>
          <a:p>
            <a:endParaRPr lang="en-US"/>
          </a:p>
        </p:txBody>
      </p:sp>
    </p:spTree>
    <p:extLst>
      <p:ext uri="{BB962C8B-B14F-4D97-AF65-F5344CB8AC3E}">
        <p14:creationId xmlns:p14="http://schemas.microsoft.com/office/powerpoint/2010/main" val="1852527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vider: dark blu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290800" y="1195200"/>
            <a:ext cx="3085200" cy="2394000"/>
          </a:xfrm>
        </p:spPr>
        <p:txBody>
          <a:bodyPr anchor="b" anchorCtr="0"/>
          <a:lstStyle>
            <a:lvl1pPr>
              <a:defRPr sz="2800">
                <a:solidFill>
                  <a:schemeClr val="accent2"/>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a:xfrm>
            <a:off x="8610599" y="6356350"/>
            <a:ext cx="2778125" cy="365125"/>
          </a:xfrm>
        </p:spPr>
        <p:txBody>
          <a:bodyPr/>
          <a:lstStyle>
            <a:lvl1pPr>
              <a:defRPr>
                <a:solidFill>
                  <a:schemeClr val="bg1"/>
                </a:solidFill>
              </a:defRPr>
            </a:lvl1pPr>
          </a:lstStyle>
          <a:p>
            <a:fld id="{605E99E1-D719-3F4E-9909-CA6386B1F5D2}" type="slidenum">
              <a:rPr lang="en-US" smtClean="0"/>
              <a:pPr/>
              <a:t>‹#›</a:t>
            </a:fld>
            <a:endParaRPr lang="en-US"/>
          </a:p>
        </p:txBody>
      </p:sp>
      <p:sp>
        <p:nvSpPr>
          <p:cNvPr id="8" name="Text Placeholder 7">
            <a:extLst>
              <a:ext uri="{FF2B5EF4-FFF2-40B4-BE49-F238E27FC236}">
                <a16:creationId xmlns:a16="http://schemas.microsoft.com/office/drawing/2014/main" id="{6B8CE19F-68AF-0BCF-43C7-80180F215AD3}"/>
              </a:ext>
            </a:extLst>
          </p:cNvPr>
          <p:cNvSpPr>
            <a:spLocks noGrp="1"/>
          </p:cNvSpPr>
          <p:nvPr>
            <p:ph type="body" sz="quarter" idx="13" hasCustomPrompt="1"/>
          </p:nvPr>
        </p:nvSpPr>
        <p:spPr>
          <a:xfrm>
            <a:off x="8290800" y="3808800"/>
            <a:ext cx="3085200" cy="547200"/>
          </a:xfrm>
        </p:spPr>
        <p:txBody>
          <a:bodyPr anchor="ctr" anchorCtr="0"/>
          <a:lstStyle>
            <a:lvl1pPr>
              <a:defRPr sz="1600" b="1">
                <a:solidFill>
                  <a:schemeClr val="bg1"/>
                </a:solidFill>
              </a:defRPr>
            </a:lvl1pPr>
          </a:lstStyle>
          <a:p>
            <a:pPr lvl="0"/>
            <a:r>
              <a:rPr lang="en-GB"/>
              <a:t>Click to add subtitle</a:t>
            </a:r>
            <a:endParaRPr lang="en-US"/>
          </a:p>
        </p:txBody>
      </p:sp>
      <p:sp>
        <p:nvSpPr>
          <p:cNvPr id="10" name="Text Placeholder 9">
            <a:extLst>
              <a:ext uri="{FF2B5EF4-FFF2-40B4-BE49-F238E27FC236}">
                <a16:creationId xmlns:a16="http://schemas.microsoft.com/office/drawing/2014/main" id="{119A2CB3-4ABE-A642-11AD-A08AC0307081}"/>
              </a:ext>
            </a:extLst>
          </p:cNvPr>
          <p:cNvSpPr>
            <a:spLocks noGrp="1"/>
          </p:cNvSpPr>
          <p:nvPr>
            <p:ph type="body" sz="quarter" idx="14" hasCustomPrompt="1"/>
          </p:nvPr>
        </p:nvSpPr>
        <p:spPr>
          <a:xfrm>
            <a:off x="8290800" y="4564800"/>
            <a:ext cx="3085200" cy="1454400"/>
          </a:xfrm>
        </p:spPr>
        <p:txBody>
          <a:bodyPr/>
          <a:lstStyle>
            <a:lvl1pPr>
              <a:defRPr sz="1400">
                <a:solidFill>
                  <a:schemeClr val="bg1"/>
                </a:solidFill>
              </a:defRPr>
            </a:lvl1pPr>
          </a:lstStyle>
          <a:p>
            <a:pPr lvl="0"/>
            <a:r>
              <a:rPr lang="en-GB"/>
              <a:t>Click to add text</a:t>
            </a:r>
            <a:endParaRPr lang="en-US"/>
          </a:p>
        </p:txBody>
      </p:sp>
      <p:sp>
        <p:nvSpPr>
          <p:cNvPr id="9" name="Freeform 8">
            <a:extLst>
              <a:ext uri="{FF2B5EF4-FFF2-40B4-BE49-F238E27FC236}">
                <a16:creationId xmlns:a16="http://schemas.microsoft.com/office/drawing/2014/main" id="{E605258B-57FD-DC5B-A831-D57E2DC10E11}"/>
              </a:ext>
            </a:extLst>
          </p:cNvPr>
          <p:cNvSpPr/>
          <p:nvPr userDrawn="1"/>
        </p:nvSpPr>
        <p:spPr>
          <a:xfrm>
            <a:off x="0" y="1786254"/>
            <a:ext cx="3798570" cy="5071745"/>
          </a:xfrm>
          <a:custGeom>
            <a:avLst/>
            <a:gdLst>
              <a:gd name="connsiteX0" fmla="*/ 3798570 w 3798570"/>
              <a:gd name="connsiteY0" fmla="*/ 5071745 h 5071745"/>
              <a:gd name="connsiteX1" fmla="*/ 3785870 w 3798570"/>
              <a:gd name="connsiteY1" fmla="*/ 4377690 h 5071745"/>
              <a:gd name="connsiteX2" fmla="*/ 3782695 w 3798570"/>
              <a:gd name="connsiteY2" fmla="*/ 4377690 h 5071745"/>
              <a:gd name="connsiteX3" fmla="*/ 1715135 w 3798570"/>
              <a:gd name="connsiteY3" fmla="*/ 4415155 h 5071745"/>
              <a:gd name="connsiteX4" fmla="*/ 1714500 w 3798570"/>
              <a:gd name="connsiteY4" fmla="*/ 4368800 h 5071745"/>
              <a:gd name="connsiteX5" fmla="*/ 1635760 w 3798570"/>
              <a:gd name="connsiteY5" fmla="*/ 13970 h 5071745"/>
              <a:gd name="connsiteX6" fmla="*/ 1635760 w 3798570"/>
              <a:gd name="connsiteY6" fmla="*/ 0 h 5071745"/>
              <a:gd name="connsiteX7" fmla="*/ 0 w 3798570"/>
              <a:gd name="connsiteY7" fmla="*/ 29210 h 5071745"/>
              <a:gd name="connsiteX8" fmla="*/ 0 w 3798570"/>
              <a:gd name="connsiteY8" fmla="*/ 5071745 h 5071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8570" h="5071745">
                <a:moveTo>
                  <a:pt x="3798570" y="5071745"/>
                </a:moveTo>
                <a:lnTo>
                  <a:pt x="3785870" y="4377690"/>
                </a:lnTo>
                <a:lnTo>
                  <a:pt x="3782695" y="4377690"/>
                </a:lnTo>
                <a:lnTo>
                  <a:pt x="1715135" y="4415155"/>
                </a:lnTo>
                <a:lnTo>
                  <a:pt x="1714500" y="4368800"/>
                </a:lnTo>
                <a:lnTo>
                  <a:pt x="1635760" y="13970"/>
                </a:lnTo>
                <a:lnTo>
                  <a:pt x="1635760" y="0"/>
                </a:lnTo>
                <a:lnTo>
                  <a:pt x="0" y="29210"/>
                </a:lnTo>
                <a:lnTo>
                  <a:pt x="0" y="5071745"/>
                </a:lnTo>
                <a:close/>
              </a:path>
            </a:pathLst>
          </a:custGeom>
          <a:solidFill>
            <a:schemeClr val="accent1"/>
          </a:solidFill>
          <a:ln w="6350" cap="flat">
            <a:noFill/>
            <a:prstDash val="solid"/>
            <a:miter/>
          </a:ln>
        </p:spPr>
        <p:txBody>
          <a:bodyPr rtlCol="0" anchor="ctr"/>
          <a:lstStyle/>
          <a:p>
            <a:endParaRPr lang="en-US"/>
          </a:p>
        </p:txBody>
      </p:sp>
      <p:grpSp>
        <p:nvGrpSpPr>
          <p:cNvPr id="11" name="Graphic 69">
            <a:extLst>
              <a:ext uri="{FF2B5EF4-FFF2-40B4-BE49-F238E27FC236}">
                <a16:creationId xmlns:a16="http://schemas.microsoft.com/office/drawing/2014/main" id="{A26A3085-C70A-BC94-C241-5CBA2B03BC2C}"/>
              </a:ext>
            </a:extLst>
          </p:cNvPr>
          <p:cNvGrpSpPr/>
          <p:nvPr userDrawn="1"/>
        </p:nvGrpSpPr>
        <p:grpSpPr>
          <a:xfrm>
            <a:off x="635" y="3723428"/>
            <a:ext cx="3315995" cy="669501"/>
            <a:chOff x="635" y="3723428"/>
            <a:chExt cx="3315995" cy="669501"/>
          </a:xfrm>
        </p:grpSpPr>
        <p:sp>
          <p:nvSpPr>
            <p:cNvPr id="12" name="Freeform 11">
              <a:extLst>
                <a:ext uri="{FF2B5EF4-FFF2-40B4-BE49-F238E27FC236}">
                  <a16:creationId xmlns:a16="http://schemas.microsoft.com/office/drawing/2014/main" id="{D722A27E-AF80-4743-CEE5-6424BB7151CE}"/>
                </a:ext>
              </a:extLst>
            </p:cNvPr>
            <p:cNvSpPr/>
            <p:nvPr/>
          </p:nvSpPr>
          <p:spPr>
            <a:xfrm>
              <a:off x="301719" y="3723428"/>
              <a:ext cx="3014910" cy="668866"/>
            </a:xfrm>
            <a:custGeom>
              <a:avLst/>
              <a:gdLst>
                <a:gd name="connsiteX0" fmla="*/ 229775 w 3014910"/>
                <a:gd name="connsiteY0" fmla="*/ 193252 h 668866"/>
                <a:gd name="connsiteX1" fmla="*/ 210725 w 3014910"/>
                <a:gd name="connsiteY1" fmla="*/ 204682 h 668866"/>
                <a:gd name="connsiteX2" fmla="*/ 199930 w 3014910"/>
                <a:gd name="connsiteY2" fmla="*/ 201507 h 668866"/>
                <a:gd name="connsiteX3" fmla="*/ 187230 w 3014910"/>
                <a:gd name="connsiteY3" fmla="*/ 194522 h 668866"/>
                <a:gd name="connsiteX4" fmla="*/ 181515 w 3014910"/>
                <a:gd name="connsiteY4" fmla="*/ 190077 h 668866"/>
                <a:gd name="connsiteX5" fmla="*/ 174530 w 3014910"/>
                <a:gd name="connsiteY5" fmla="*/ 187537 h 668866"/>
                <a:gd name="connsiteX6" fmla="*/ 41815 w 3014910"/>
                <a:gd name="connsiteY6" fmla="*/ 124037 h 668866"/>
                <a:gd name="connsiteX7" fmla="*/ 35465 w 3014910"/>
                <a:gd name="connsiteY7" fmla="*/ 120227 h 668866"/>
                <a:gd name="connsiteX8" fmla="*/ 28480 w 3014910"/>
                <a:gd name="connsiteY8" fmla="*/ 118957 h 668866"/>
                <a:gd name="connsiteX9" fmla="*/ 14510 w 3014910"/>
                <a:gd name="connsiteY9" fmla="*/ 113877 h 668866"/>
                <a:gd name="connsiteX10" fmla="*/ 1175 w 3014910"/>
                <a:gd name="connsiteY10" fmla="*/ 85302 h 668866"/>
                <a:gd name="connsiteX11" fmla="*/ 29750 w 3014910"/>
                <a:gd name="connsiteY11" fmla="*/ 71967 h 668866"/>
                <a:gd name="connsiteX12" fmla="*/ 43720 w 3014910"/>
                <a:gd name="connsiteY12" fmla="*/ 77682 h 668866"/>
                <a:gd name="connsiteX13" fmla="*/ 50070 w 3014910"/>
                <a:gd name="connsiteY13" fmla="*/ 81492 h 668866"/>
                <a:gd name="connsiteX14" fmla="*/ 57690 w 3014910"/>
                <a:gd name="connsiteY14" fmla="*/ 83397 h 668866"/>
                <a:gd name="connsiteX15" fmla="*/ 194850 w 3014910"/>
                <a:gd name="connsiteY15" fmla="*/ 148802 h 668866"/>
                <a:gd name="connsiteX16" fmla="*/ 200565 w 3014910"/>
                <a:gd name="connsiteY16" fmla="*/ 153882 h 668866"/>
                <a:gd name="connsiteX17" fmla="*/ 207550 w 3014910"/>
                <a:gd name="connsiteY17" fmla="*/ 156422 h 668866"/>
                <a:gd name="connsiteX18" fmla="*/ 220885 w 3014910"/>
                <a:gd name="connsiteY18" fmla="*/ 164042 h 668866"/>
                <a:gd name="connsiteX19" fmla="*/ 229775 w 3014910"/>
                <a:gd name="connsiteY19" fmla="*/ 193252 h 668866"/>
                <a:gd name="connsiteX20" fmla="*/ 533941 w 3014910"/>
                <a:gd name="connsiteY20" fmla="*/ 385022 h 668866"/>
                <a:gd name="connsiteX21" fmla="*/ 514891 w 3014910"/>
                <a:gd name="connsiteY21" fmla="*/ 395817 h 668866"/>
                <a:gd name="connsiteX22" fmla="*/ 503461 w 3014910"/>
                <a:gd name="connsiteY22" fmla="*/ 392642 h 668866"/>
                <a:gd name="connsiteX23" fmla="*/ 490761 w 3014910"/>
                <a:gd name="connsiteY23" fmla="*/ 384387 h 668866"/>
                <a:gd name="connsiteX24" fmla="*/ 485045 w 3014910"/>
                <a:gd name="connsiteY24" fmla="*/ 379307 h 668866"/>
                <a:gd name="connsiteX25" fmla="*/ 478061 w 3014910"/>
                <a:gd name="connsiteY25" fmla="*/ 376132 h 668866"/>
                <a:gd name="connsiteX26" fmla="*/ 389795 w 3014910"/>
                <a:gd name="connsiteY26" fmla="*/ 319617 h 668866"/>
                <a:gd name="connsiteX27" fmla="*/ 352330 w 3014910"/>
                <a:gd name="connsiteY27" fmla="*/ 294852 h 668866"/>
                <a:gd name="connsiteX28" fmla="*/ 346615 w 3014910"/>
                <a:gd name="connsiteY28" fmla="*/ 289772 h 668866"/>
                <a:gd name="connsiteX29" fmla="*/ 339630 w 3014910"/>
                <a:gd name="connsiteY29" fmla="*/ 286597 h 668866"/>
                <a:gd name="connsiteX30" fmla="*/ 326930 w 3014910"/>
                <a:gd name="connsiteY30" fmla="*/ 278342 h 668866"/>
                <a:gd name="connsiteX31" fmla="*/ 319945 w 3014910"/>
                <a:gd name="connsiteY31" fmla="*/ 247862 h 668866"/>
                <a:gd name="connsiteX32" fmla="*/ 350425 w 3014910"/>
                <a:gd name="connsiteY32" fmla="*/ 240877 h 668866"/>
                <a:gd name="connsiteX33" fmla="*/ 363125 w 3014910"/>
                <a:gd name="connsiteY33" fmla="*/ 249132 h 668866"/>
                <a:gd name="connsiteX34" fmla="*/ 368840 w 3014910"/>
                <a:gd name="connsiteY34" fmla="*/ 254212 h 668866"/>
                <a:gd name="connsiteX35" fmla="*/ 375825 w 3014910"/>
                <a:gd name="connsiteY35" fmla="*/ 257387 h 668866"/>
                <a:gd name="connsiteX36" fmla="*/ 413925 w 3014910"/>
                <a:gd name="connsiteY36" fmla="*/ 282152 h 668866"/>
                <a:gd name="connsiteX37" fmla="*/ 501555 w 3014910"/>
                <a:gd name="connsiteY37" fmla="*/ 338667 h 668866"/>
                <a:gd name="connsiteX38" fmla="*/ 507270 w 3014910"/>
                <a:gd name="connsiteY38" fmla="*/ 343747 h 668866"/>
                <a:gd name="connsiteX39" fmla="*/ 514255 w 3014910"/>
                <a:gd name="connsiteY39" fmla="*/ 346922 h 668866"/>
                <a:gd name="connsiteX40" fmla="*/ 526956 w 3014910"/>
                <a:gd name="connsiteY40" fmla="*/ 354542 h 668866"/>
                <a:gd name="connsiteX41" fmla="*/ 533941 w 3014910"/>
                <a:gd name="connsiteY41" fmla="*/ 385022 h 668866"/>
                <a:gd name="connsiteX42" fmla="*/ 853981 w 3014910"/>
                <a:gd name="connsiteY42" fmla="*/ 546312 h 668866"/>
                <a:gd name="connsiteX43" fmla="*/ 833025 w 3014910"/>
                <a:gd name="connsiteY43" fmla="*/ 560282 h 668866"/>
                <a:gd name="connsiteX44" fmla="*/ 824770 w 3014910"/>
                <a:gd name="connsiteY44" fmla="*/ 559012 h 668866"/>
                <a:gd name="connsiteX45" fmla="*/ 810800 w 3014910"/>
                <a:gd name="connsiteY45" fmla="*/ 553297 h 668866"/>
                <a:gd name="connsiteX46" fmla="*/ 804450 w 3014910"/>
                <a:gd name="connsiteY46" fmla="*/ 549487 h 668866"/>
                <a:gd name="connsiteX47" fmla="*/ 796831 w 3014910"/>
                <a:gd name="connsiteY47" fmla="*/ 547582 h 668866"/>
                <a:gd name="connsiteX48" fmla="*/ 659670 w 3014910"/>
                <a:gd name="connsiteY48" fmla="*/ 482812 h 668866"/>
                <a:gd name="connsiteX49" fmla="*/ 653320 w 3014910"/>
                <a:gd name="connsiteY49" fmla="*/ 478367 h 668866"/>
                <a:gd name="connsiteX50" fmla="*/ 645700 w 3014910"/>
                <a:gd name="connsiteY50" fmla="*/ 475827 h 668866"/>
                <a:gd name="connsiteX51" fmla="*/ 632366 w 3014910"/>
                <a:gd name="connsiteY51" fmla="*/ 468842 h 668866"/>
                <a:gd name="connsiteX52" fmla="*/ 623475 w 3014910"/>
                <a:gd name="connsiteY52" fmla="*/ 438997 h 668866"/>
                <a:gd name="connsiteX53" fmla="*/ 653320 w 3014910"/>
                <a:gd name="connsiteY53" fmla="*/ 430107 h 668866"/>
                <a:gd name="connsiteX54" fmla="*/ 666656 w 3014910"/>
                <a:gd name="connsiteY54" fmla="*/ 437092 h 668866"/>
                <a:gd name="connsiteX55" fmla="*/ 672370 w 3014910"/>
                <a:gd name="connsiteY55" fmla="*/ 441537 h 668866"/>
                <a:gd name="connsiteX56" fmla="*/ 679356 w 3014910"/>
                <a:gd name="connsiteY56" fmla="*/ 444077 h 668866"/>
                <a:gd name="connsiteX57" fmla="*/ 812706 w 3014910"/>
                <a:gd name="connsiteY57" fmla="*/ 506942 h 668866"/>
                <a:gd name="connsiteX58" fmla="*/ 819056 w 3014910"/>
                <a:gd name="connsiteY58" fmla="*/ 510752 h 668866"/>
                <a:gd name="connsiteX59" fmla="*/ 826675 w 3014910"/>
                <a:gd name="connsiteY59" fmla="*/ 512657 h 668866"/>
                <a:gd name="connsiteX60" fmla="*/ 840645 w 3014910"/>
                <a:gd name="connsiteY60" fmla="*/ 518372 h 668866"/>
                <a:gd name="connsiteX61" fmla="*/ 853981 w 3014910"/>
                <a:gd name="connsiteY61" fmla="*/ 546312 h 668866"/>
                <a:gd name="connsiteX62" fmla="*/ 1201961 w 3014910"/>
                <a:gd name="connsiteY62" fmla="*/ 632672 h 668866"/>
                <a:gd name="connsiteX63" fmla="*/ 1179736 w 3014910"/>
                <a:gd name="connsiteY63" fmla="*/ 651722 h 668866"/>
                <a:gd name="connsiteX64" fmla="*/ 1176561 w 3014910"/>
                <a:gd name="connsiteY64" fmla="*/ 651722 h 668866"/>
                <a:gd name="connsiteX65" fmla="*/ 1161320 w 3014910"/>
                <a:gd name="connsiteY65" fmla="*/ 649182 h 668866"/>
                <a:gd name="connsiteX66" fmla="*/ 1154336 w 3014910"/>
                <a:gd name="connsiteY66" fmla="*/ 646642 h 668866"/>
                <a:gd name="connsiteX67" fmla="*/ 1146716 w 3014910"/>
                <a:gd name="connsiteY67" fmla="*/ 646642 h 668866"/>
                <a:gd name="connsiteX68" fmla="*/ 998125 w 3014910"/>
                <a:gd name="connsiteY68" fmla="*/ 615527 h 668866"/>
                <a:gd name="connsiteX69" fmla="*/ 991141 w 3014910"/>
                <a:gd name="connsiteY69" fmla="*/ 612352 h 668866"/>
                <a:gd name="connsiteX70" fmla="*/ 983520 w 3014910"/>
                <a:gd name="connsiteY70" fmla="*/ 611717 h 668866"/>
                <a:gd name="connsiteX71" fmla="*/ 968916 w 3014910"/>
                <a:gd name="connsiteY71" fmla="*/ 607907 h 668866"/>
                <a:gd name="connsiteX72" fmla="*/ 953675 w 3014910"/>
                <a:gd name="connsiteY72" fmla="*/ 580602 h 668866"/>
                <a:gd name="connsiteX73" fmla="*/ 980981 w 3014910"/>
                <a:gd name="connsiteY73" fmla="*/ 565362 h 668866"/>
                <a:gd name="connsiteX74" fmla="*/ 994950 w 3014910"/>
                <a:gd name="connsiteY74" fmla="*/ 569172 h 668866"/>
                <a:gd name="connsiteX75" fmla="*/ 1001936 w 3014910"/>
                <a:gd name="connsiteY75" fmla="*/ 572347 h 668866"/>
                <a:gd name="connsiteX76" fmla="*/ 1009556 w 3014910"/>
                <a:gd name="connsiteY76" fmla="*/ 572982 h 668866"/>
                <a:gd name="connsiteX77" fmla="*/ 1153701 w 3014910"/>
                <a:gd name="connsiteY77" fmla="*/ 603462 h 668866"/>
                <a:gd name="connsiteX78" fmla="*/ 1160686 w 3014910"/>
                <a:gd name="connsiteY78" fmla="*/ 606002 h 668866"/>
                <a:gd name="connsiteX79" fmla="*/ 1168306 w 3014910"/>
                <a:gd name="connsiteY79" fmla="*/ 606002 h 668866"/>
                <a:gd name="connsiteX80" fmla="*/ 1182911 w 3014910"/>
                <a:gd name="connsiteY80" fmla="*/ 607907 h 668866"/>
                <a:gd name="connsiteX81" fmla="*/ 1201961 w 3014910"/>
                <a:gd name="connsiteY81" fmla="*/ 632672 h 668866"/>
                <a:gd name="connsiteX82" fmla="*/ 1539781 w 3014910"/>
                <a:gd name="connsiteY82" fmla="*/ 665057 h 668866"/>
                <a:gd name="connsiteX83" fmla="*/ 1524541 w 3014910"/>
                <a:gd name="connsiteY83" fmla="*/ 665692 h 668866"/>
                <a:gd name="connsiteX84" fmla="*/ 1516920 w 3014910"/>
                <a:gd name="connsiteY84" fmla="*/ 665057 h 668866"/>
                <a:gd name="connsiteX85" fmla="*/ 1509301 w 3014910"/>
                <a:gd name="connsiteY85" fmla="*/ 666962 h 668866"/>
                <a:gd name="connsiteX86" fmla="*/ 1425481 w 3014910"/>
                <a:gd name="connsiteY86" fmla="*/ 668867 h 668866"/>
                <a:gd name="connsiteX87" fmla="*/ 1424845 w 3014910"/>
                <a:gd name="connsiteY87" fmla="*/ 668867 h 668866"/>
                <a:gd name="connsiteX88" fmla="*/ 1358170 w 3014910"/>
                <a:gd name="connsiteY88" fmla="*/ 667597 h 668866"/>
                <a:gd name="connsiteX89" fmla="*/ 1350551 w 3014910"/>
                <a:gd name="connsiteY89" fmla="*/ 665692 h 668866"/>
                <a:gd name="connsiteX90" fmla="*/ 1342931 w 3014910"/>
                <a:gd name="connsiteY90" fmla="*/ 666962 h 668866"/>
                <a:gd name="connsiteX91" fmla="*/ 1327691 w 3014910"/>
                <a:gd name="connsiteY91" fmla="*/ 666327 h 668866"/>
                <a:gd name="connsiteX92" fmla="*/ 1306736 w 3014910"/>
                <a:gd name="connsiteY92" fmla="*/ 642832 h 668866"/>
                <a:gd name="connsiteX93" fmla="*/ 1330231 w 3014910"/>
                <a:gd name="connsiteY93" fmla="*/ 621877 h 668866"/>
                <a:gd name="connsiteX94" fmla="*/ 1344835 w 3014910"/>
                <a:gd name="connsiteY94" fmla="*/ 622512 h 668866"/>
                <a:gd name="connsiteX95" fmla="*/ 1352456 w 3014910"/>
                <a:gd name="connsiteY95" fmla="*/ 624417 h 668866"/>
                <a:gd name="connsiteX96" fmla="*/ 1360076 w 3014910"/>
                <a:gd name="connsiteY96" fmla="*/ 623147 h 668866"/>
                <a:gd name="connsiteX97" fmla="*/ 1426116 w 3014910"/>
                <a:gd name="connsiteY97" fmla="*/ 624417 h 668866"/>
                <a:gd name="connsiteX98" fmla="*/ 1508031 w 3014910"/>
                <a:gd name="connsiteY98" fmla="*/ 622512 h 668866"/>
                <a:gd name="connsiteX99" fmla="*/ 1515651 w 3014910"/>
                <a:gd name="connsiteY99" fmla="*/ 623147 h 668866"/>
                <a:gd name="connsiteX100" fmla="*/ 1523270 w 3014910"/>
                <a:gd name="connsiteY100" fmla="*/ 621242 h 668866"/>
                <a:gd name="connsiteX101" fmla="*/ 1537876 w 3014910"/>
                <a:gd name="connsiteY101" fmla="*/ 620607 h 668866"/>
                <a:gd name="connsiteX102" fmla="*/ 1561370 w 3014910"/>
                <a:gd name="connsiteY102" fmla="*/ 641562 h 668866"/>
                <a:gd name="connsiteX103" fmla="*/ 1539781 w 3014910"/>
                <a:gd name="connsiteY103" fmla="*/ 665057 h 668866"/>
                <a:gd name="connsiteX104" fmla="*/ 1897920 w 3014910"/>
                <a:gd name="connsiteY104" fmla="*/ 607907 h 668866"/>
                <a:gd name="connsiteX105" fmla="*/ 1883316 w 3014910"/>
                <a:gd name="connsiteY105" fmla="*/ 611717 h 668866"/>
                <a:gd name="connsiteX106" fmla="*/ 1875695 w 3014910"/>
                <a:gd name="connsiteY106" fmla="*/ 612352 h 668866"/>
                <a:gd name="connsiteX107" fmla="*/ 1868710 w 3014910"/>
                <a:gd name="connsiteY107" fmla="*/ 615527 h 668866"/>
                <a:gd name="connsiteX108" fmla="*/ 1720120 w 3014910"/>
                <a:gd name="connsiteY108" fmla="*/ 645372 h 668866"/>
                <a:gd name="connsiteX109" fmla="*/ 1712501 w 3014910"/>
                <a:gd name="connsiteY109" fmla="*/ 645372 h 668866"/>
                <a:gd name="connsiteX110" fmla="*/ 1705516 w 3014910"/>
                <a:gd name="connsiteY110" fmla="*/ 647912 h 668866"/>
                <a:gd name="connsiteX111" fmla="*/ 1690276 w 3014910"/>
                <a:gd name="connsiteY111" fmla="*/ 650452 h 668866"/>
                <a:gd name="connsiteX112" fmla="*/ 1687101 w 3014910"/>
                <a:gd name="connsiteY112" fmla="*/ 650452 h 668866"/>
                <a:gd name="connsiteX113" fmla="*/ 1664876 w 3014910"/>
                <a:gd name="connsiteY113" fmla="*/ 631402 h 668866"/>
                <a:gd name="connsiteX114" fmla="*/ 1683926 w 3014910"/>
                <a:gd name="connsiteY114" fmla="*/ 606002 h 668866"/>
                <a:gd name="connsiteX115" fmla="*/ 1698531 w 3014910"/>
                <a:gd name="connsiteY115" fmla="*/ 604097 h 668866"/>
                <a:gd name="connsiteX116" fmla="*/ 1706151 w 3014910"/>
                <a:gd name="connsiteY116" fmla="*/ 604097 h 668866"/>
                <a:gd name="connsiteX117" fmla="*/ 1713135 w 3014910"/>
                <a:gd name="connsiteY117" fmla="*/ 601557 h 668866"/>
                <a:gd name="connsiteX118" fmla="*/ 1858551 w 3014910"/>
                <a:gd name="connsiteY118" fmla="*/ 572347 h 668866"/>
                <a:gd name="connsiteX119" fmla="*/ 1866170 w 3014910"/>
                <a:gd name="connsiteY119" fmla="*/ 571712 h 668866"/>
                <a:gd name="connsiteX120" fmla="*/ 1873156 w 3014910"/>
                <a:gd name="connsiteY120" fmla="*/ 568537 h 668866"/>
                <a:gd name="connsiteX121" fmla="*/ 1887760 w 3014910"/>
                <a:gd name="connsiteY121" fmla="*/ 564727 h 668866"/>
                <a:gd name="connsiteX122" fmla="*/ 1915066 w 3014910"/>
                <a:gd name="connsiteY122" fmla="*/ 580602 h 668866"/>
                <a:gd name="connsiteX123" fmla="*/ 1897920 w 3014910"/>
                <a:gd name="connsiteY123" fmla="*/ 607907 h 668866"/>
                <a:gd name="connsiteX124" fmla="*/ 2242091 w 3014910"/>
                <a:gd name="connsiteY124" fmla="*/ 492337 h 668866"/>
                <a:gd name="connsiteX125" fmla="*/ 2228121 w 3014910"/>
                <a:gd name="connsiteY125" fmla="*/ 498052 h 668866"/>
                <a:gd name="connsiteX126" fmla="*/ 2220501 w 3014910"/>
                <a:gd name="connsiteY126" fmla="*/ 499957 h 668866"/>
                <a:gd name="connsiteX127" fmla="*/ 2214151 w 3014910"/>
                <a:gd name="connsiteY127" fmla="*/ 503767 h 668866"/>
                <a:gd name="connsiteX128" fmla="*/ 2072545 w 3014910"/>
                <a:gd name="connsiteY128" fmla="*/ 556472 h 668866"/>
                <a:gd name="connsiteX129" fmla="*/ 2064926 w 3014910"/>
                <a:gd name="connsiteY129" fmla="*/ 557742 h 668866"/>
                <a:gd name="connsiteX130" fmla="*/ 2057941 w 3014910"/>
                <a:gd name="connsiteY130" fmla="*/ 561552 h 668866"/>
                <a:gd name="connsiteX131" fmla="*/ 2043335 w 3014910"/>
                <a:gd name="connsiteY131" fmla="*/ 565997 h 668866"/>
                <a:gd name="connsiteX132" fmla="*/ 2036351 w 3014910"/>
                <a:gd name="connsiteY132" fmla="*/ 567267 h 668866"/>
                <a:gd name="connsiteX133" fmla="*/ 2015395 w 3014910"/>
                <a:gd name="connsiteY133" fmla="*/ 552027 h 668866"/>
                <a:gd name="connsiteX134" fmla="*/ 2029366 w 3014910"/>
                <a:gd name="connsiteY134" fmla="*/ 524087 h 668866"/>
                <a:gd name="connsiteX135" fmla="*/ 2043335 w 3014910"/>
                <a:gd name="connsiteY135" fmla="*/ 519642 h 668866"/>
                <a:gd name="connsiteX136" fmla="*/ 2050956 w 3014910"/>
                <a:gd name="connsiteY136" fmla="*/ 518372 h 668866"/>
                <a:gd name="connsiteX137" fmla="*/ 2057306 w 3014910"/>
                <a:gd name="connsiteY137" fmla="*/ 514562 h 668866"/>
                <a:gd name="connsiteX138" fmla="*/ 2196371 w 3014910"/>
                <a:gd name="connsiteY138" fmla="*/ 462492 h 668866"/>
                <a:gd name="connsiteX139" fmla="*/ 2203991 w 3014910"/>
                <a:gd name="connsiteY139" fmla="*/ 460587 h 668866"/>
                <a:gd name="connsiteX140" fmla="*/ 2210341 w 3014910"/>
                <a:gd name="connsiteY140" fmla="*/ 456777 h 668866"/>
                <a:gd name="connsiteX141" fmla="*/ 2224311 w 3014910"/>
                <a:gd name="connsiteY141" fmla="*/ 451062 h 668866"/>
                <a:gd name="connsiteX142" fmla="*/ 2253521 w 3014910"/>
                <a:gd name="connsiteY142" fmla="*/ 463127 h 668866"/>
                <a:gd name="connsiteX143" fmla="*/ 2242091 w 3014910"/>
                <a:gd name="connsiteY143" fmla="*/ 492337 h 668866"/>
                <a:gd name="connsiteX144" fmla="*/ 2566576 w 3014910"/>
                <a:gd name="connsiteY144" fmla="*/ 331047 h 668866"/>
                <a:gd name="connsiteX145" fmla="*/ 2553241 w 3014910"/>
                <a:gd name="connsiteY145" fmla="*/ 338667 h 668866"/>
                <a:gd name="connsiteX146" fmla="*/ 2546256 w 3014910"/>
                <a:gd name="connsiteY146" fmla="*/ 341207 h 668866"/>
                <a:gd name="connsiteX147" fmla="*/ 2540541 w 3014910"/>
                <a:gd name="connsiteY147" fmla="*/ 346287 h 668866"/>
                <a:gd name="connsiteX148" fmla="*/ 2407191 w 3014910"/>
                <a:gd name="connsiteY148" fmla="*/ 416772 h 668866"/>
                <a:gd name="connsiteX149" fmla="*/ 2399571 w 3014910"/>
                <a:gd name="connsiteY149" fmla="*/ 418677 h 668866"/>
                <a:gd name="connsiteX150" fmla="*/ 2393221 w 3014910"/>
                <a:gd name="connsiteY150" fmla="*/ 423122 h 668866"/>
                <a:gd name="connsiteX151" fmla="*/ 2379886 w 3014910"/>
                <a:gd name="connsiteY151" fmla="*/ 429472 h 668866"/>
                <a:gd name="connsiteX152" fmla="*/ 2370361 w 3014910"/>
                <a:gd name="connsiteY152" fmla="*/ 432012 h 668866"/>
                <a:gd name="connsiteX153" fmla="*/ 2350041 w 3014910"/>
                <a:gd name="connsiteY153" fmla="*/ 419312 h 668866"/>
                <a:gd name="connsiteX154" fmla="*/ 2360201 w 3014910"/>
                <a:gd name="connsiteY154" fmla="*/ 389467 h 668866"/>
                <a:gd name="connsiteX155" fmla="*/ 2373536 w 3014910"/>
                <a:gd name="connsiteY155" fmla="*/ 383117 h 668866"/>
                <a:gd name="connsiteX156" fmla="*/ 2380521 w 3014910"/>
                <a:gd name="connsiteY156" fmla="*/ 381212 h 668866"/>
                <a:gd name="connsiteX157" fmla="*/ 2386871 w 3014910"/>
                <a:gd name="connsiteY157" fmla="*/ 376767 h 668866"/>
                <a:gd name="connsiteX158" fmla="*/ 2518316 w 3014910"/>
                <a:gd name="connsiteY158" fmla="*/ 307552 h 668866"/>
                <a:gd name="connsiteX159" fmla="*/ 2525301 w 3014910"/>
                <a:gd name="connsiteY159" fmla="*/ 305012 h 668866"/>
                <a:gd name="connsiteX160" fmla="*/ 2531016 w 3014910"/>
                <a:gd name="connsiteY160" fmla="*/ 299932 h 668866"/>
                <a:gd name="connsiteX161" fmla="*/ 2543716 w 3014910"/>
                <a:gd name="connsiteY161" fmla="*/ 292312 h 668866"/>
                <a:gd name="connsiteX162" fmla="*/ 2574196 w 3014910"/>
                <a:gd name="connsiteY162" fmla="*/ 300567 h 668866"/>
                <a:gd name="connsiteX163" fmla="*/ 2566576 w 3014910"/>
                <a:gd name="connsiteY163" fmla="*/ 331047 h 668866"/>
                <a:gd name="connsiteX164" fmla="*/ 2872011 w 3014910"/>
                <a:gd name="connsiteY164" fmla="*/ 137372 h 668866"/>
                <a:gd name="connsiteX165" fmla="*/ 2859311 w 3014910"/>
                <a:gd name="connsiteY165" fmla="*/ 146262 h 668866"/>
                <a:gd name="connsiteX166" fmla="*/ 2852326 w 3014910"/>
                <a:gd name="connsiteY166" fmla="*/ 149437 h 668866"/>
                <a:gd name="connsiteX167" fmla="*/ 2846611 w 3014910"/>
                <a:gd name="connsiteY167" fmla="*/ 154517 h 668866"/>
                <a:gd name="connsiteX168" fmla="*/ 2720881 w 3014910"/>
                <a:gd name="connsiteY168" fmla="*/ 237702 h 668866"/>
                <a:gd name="connsiteX169" fmla="*/ 2713896 w 3014910"/>
                <a:gd name="connsiteY169" fmla="*/ 240877 h 668866"/>
                <a:gd name="connsiteX170" fmla="*/ 2708181 w 3014910"/>
                <a:gd name="connsiteY170" fmla="*/ 245957 h 668866"/>
                <a:gd name="connsiteX171" fmla="*/ 2695481 w 3014910"/>
                <a:gd name="connsiteY171" fmla="*/ 254212 h 668866"/>
                <a:gd name="connsiteX172" fmla="*/ 2683416 w 3014910"/>
                <a:gd name="connsiteY172" fmla="*/ 257387 h 668866"/>
                <a:gd name="connsiteX173" fmla="*/ 2664366 w 3014910"/>
                <a:gd name="connsiteY173" fmla="*/ 247227 h 668866"/>
                <a:gd name="connsiteX174" fmla="*/ 2671351 w 3014910"/>
                <a:gd name="connsiteY174" fmla="*/ 216747 h 668866"/>
                <a:gd name="connsiteX175" fmla="*/ 2684051 w 3014910"/>
                <a:gd name="connsiteY175" fmla="*/ 208492 h 668866"/>
                <a:gd name="connsiteX176" fmla="*/ 2691036 w 3014910"/>
                <a:gd name="connsiteY176" fmla="*/ 205317 h 668866"/>
                <a:gd name="connsiteX177" fmla="*/ 2696751 w 3014910"/>
                <a:gd name="connsiteY177" fmla="*/ 200237 h 668866"/>
                <a:gd name="connsiteX178" fmla="*/ 2821211 w 3014910"/>
                <a:gd name="connsiteY178" fmla="*/ 117687 h 668866"/>
                <a:gd name="connsiteX179" fmla="*/ 2828196 w 3014910"/>
                <a:gd name="connsiteY179" fmla="*/ 114512 h 668866"/>
                <a:gd name="connsiteX180" fmla="*/ 2833911 w 3014910"/>
                <a:gd name="connsiteY180" fmla="*/ 109432 h 668866"/>
                <a:gd name="connsiteX181" fmla="*/ 2845976 w 3014910"/>
                <a:gd name="connsiteY181" fmla="*/ 101177 h 668866"/>
                <a:gd name="connsiteX182" fmla="*/ 2877091 w 3014910"/>
                <a:gd name="connsiteY182" fmla="*/ 106892 h 668866"/>
                <a:gd name="connsiteX183" fmla="*/ 2872011 w 3014910"/>
                <a:gd name="connsiteY183" fmla="*/ 137372 h 668866"/>
                <a:gd name="connsiteX184" fmla="*/ 3005996 w 3014910"/>
                <a:gd name="connsiteY184" fmla="*/ 40217 h 668866"/>
                <a:gd name="connsiteX185" fmla="*/ 2993931 w 3014910"/>
                <a:gd name="connsiteY185" fmla="*/ 49107 h 668866"/>
                <a:gd name="connsiteX186" fmla="*/ 2980596 w 3014910"/>
                <a:gd name="connsiteY186" fmla="*/ 53552 h 668866"/>
                <a:gd name="connsiteX187" fmla="*/ 2962815 w 3014910"/>
                <a:gd name="connsiteY187" fmla="*/ 44662 h 668866"/>
                <a:gd name="connsiteX188" fmla="*/ 2967261 w 3014910"/>
                <a:gd name="connsiteY188" fmla="*/ 13547 h 668866"/>
                <a:gd name="connsiteX189" fmla="*/ 2979326 w 3014910"/>
                <a:gd name="connsiteY189" fmla="*/ 4657 h 668866"/>
                <a:gd name="connsiteX190" fmla="*/ 3010440 w 3014910"/>
                <a:gd name="connsiteY190" fmla="*/ 9102 h 668866"/>
                <a:gd name="connsiteX191" fmla="*/ 3005996 w 3014910"/>
                <a:gd name="connsiteY191" fmla="*/ 40217 h 668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3014910" h="668866">
                  <a:moveTo>
                    <a:pt x="229775" y="193252"/>
                  </a:moveTo>
                  <a:cubicBezTo>
                    <a:pt x="225965" y="200237"/>
                    <a:pt x="218345" y="204682"/>
                    <a:pt x="210725" y="204682"/>
                  </a:cubicBezTo>
                  <a:cubicBezTo>
                    <a:pt x="206915" y="204682"/>
                    <a:pt x="203105" y="204047"/>
                    <a:pt x="199930" y="201507"/>
                  </a:cubicBezTo>
                  <a:cubicBezTo>
                    <a:pt x="195485" y="198967"/>
                    <a:pt x="191040" y="196427"/>
                    <a:pt x="187230" y="194522"/>
                  </a:cubicBezTo>
                  <a:cubicBezTo>
                    <a:pt x="184690" y="193252"/>
                    <a:pt x="182785" y="191982"/>
                    <a:pt x="181515" y="190077"/>
                  </a:cubicBezTo>
                  <a:cubicBezTo>
                    <a:pt x="178975" y="189442"/>
                    <a:pt x="176435" y="188807"/>
                    <a:pt x="174530" y="187537"/>
                  </a:cubicBezTo>
                  <a:cubicBezTo>
                    <a:pt x="128175" y="162137"/>
                    <a:pt x="84995" y="141817"/>
                    <a:pt x="41815" y="124037"/>
                  </a:cubicBezTo>
                  <a:cubicBezTo>
                    <a:pt x="39275" y="122767"/>
                    <a:pt x="37370" y="121497"/>
                    <a:pt x="35465" y="120227"/>
                  </a:cubicBezTo>
                  <a:cubicBezTo>
                    <a:pt x="32925" y="120227"/>
                    <a:pt x="30385" y="119592"/>
                    <a:pt x="28480" y="118957"/>
                  </a:cubicBezTo>
                  <a:cubicBezTo>
                    <a:pt x="24035" y="117052"/>
                    <a:pt x="19590" y="115147"/>
                    <a:pt x="14510" y="113877"/>
                  </a:cubicBezTo>
                  <a:cubicBezTo>
                    <a:pt x="3080" y="109432"/>
                    <a:pt x="-2635" y="96732"/>
                    <a:pt x="1175" y="85302"/>
                  </a:cubicBezTo>
                  <a:cubicBezTo>
                    <a:pt x="5620" y="73872"/>
                    <a:pt x="18320" y="68157"/>
                    <a:pt x="29750" y="71967"/>
                  </a:cubicBezTo>
                  <a:cubicBezTo>
                    <a:pt x="34830" y="73872"/>
                    <a:pt x="39275" y="75777"/>
                    <a:pt x="43720" y="77682"/>
                  </a:cubicBezTo>
                  <a:cubicBezTo>
                    <a:pt x="46260" y="78952"/>
                    <a:pt x="48165" y="80222"/>
                    <a:pt x="50070" y="81492"/>
                  </a:cubicBezTo>
                  <a:cubicBezTo>
                    <a:pt x="52610" y="81492"/>
                    <a:pt x="55150" y="82127"/>
                    <a:pt x="57690" y="83397"/>
                  </a:cubicBezTo>
                  <a:cubicBezTo>
                    <a:pt x="102140" y="101177"/>
                    <a:pt x="147225" y="122767"/>
                    <a:pt x="194850" y="148802"/>
                  </a:cubicBezTo>
                  <a:cubicBezTo>
                    <a:pt x="197390" y="150072"/>
                    <a:pt x="199295" y="151977"/>
                    <a:pt x="200565" y="153882"/>
                  </a:cubicBezTo>
                  <a:cubicBezTo>
                    <a:pt x="203105" y="154517"/>
                    <a:pt x="205645" y="155152"/>
                    <a:pt x="207550" y="156422"/>
                  </a:cubicBezTo>
                  <a:cubicBezTo>
                    <a:pt x="211995" y="158962"/>
                    <a:pt x="216440" y="161502"/>
                    <a:pt x="220885" y="164042"/>
                  </a:cubicBezTo>
                  <a:cubicBezTo>
                    <a:pt x="232315" y="169122"/>
                    <a:pt x="236125" y="182457"/>
                    <a:pt x="229775" y="193252"/>
                  </a:cubicBezTo>
                  <a:close/>
                  <a:moveTo>
                    <a:pt x="533941" y="385022"/>
                  </a:moveTo>
                  <a:cubicBezTo>
                    <a:pt x="529495" y="392007"/>
                    <a:pt x="522511" y="395817"/>
                    <a:pt x="514891" y="395817"/>
                  </a:cubicBezTo>
                  <a:cubicBezTo>
                    <a:pt x="511080" y="395817"/>
                    <a:pt x="506636" y="394547"/>
                    <a:pt x="503461" y="392642"/>
                  </a:cubicBezTo>
                  <a:cubicBezTo>
                    <a:pt x="499015" y="390102"/>
                    <a:pt x="495205" y="387562"/>
                    <a:pt x="490761" y="384387"/>
                  </a:cubicBezTo>
                  <a:cubicBezTo>
                    <a:pt x="488220" y="383117"/>
                    <a:pt x="486315" y="381212"/>
                    <a:pt x="485045" y="379307"/>
                  </a:cubicBezTo>
                  <a:cubicBezTo>
                    <a:pt x="482505" y="378672"/>
                    <a:pt x="479965" y="378037"/>
                    <a:pt x="478061" y="376132"/>
                  </a:cubicBezTo>
                  <a:cubicBezTo>
                    <a:pt x="448215" y="357082"/>
                    <a:pt x="418370" y="338032"/>
                    <a:pt x="389795" y="319617"/>
                  </a:cubicBezTo>
                  <a:cubicBezTo>
                    <a:pt x="377095" y="311362"/>
                    <a:pt x="364395" y="303107"/>
                    <a:pt x="352330" y="294852"/>
                  </a:cubicBezTo>
                  <a:cubicBezTo>
                    <a:pt x="350425" y="293582"/>
                    <a:pt x="348520" y="291677"/>
                    <a:pt x="346615" y="289772"/>
                  </a:cubicBezTo>
                  <a:cubicBezTo>
                    <a:pt x="344075" y="289137"/>
                    <a:pt x="341536" y="288502"/>
                    <a:pt x="339630" y="286597"/>
                  </a:cubicBezTo>
                  <a:lnTo>
                    <a:pt x="326930" y="278342"/>
                  </a:lnTo>
                  <a:cubicBezTo>
                    <a:pt x="316770" y="271992"/>
                    <a:pt x="313595" y="258022"/>
                    <a:pt x="319945" y="247862"/>
                  </a:cubicBezTo>
                  <a:cubicBezTo>
                    <a:pt x="326295" y="237702"/>
                    <a:pt x="340265" y="234527"/>
                    <a:pt x="350425" y="240877"/>
                  </a:cubicBezTo>
                  <a:lnTo>
                    <a:pt x="363125" y="249132"/>
                  </a:lnTo>
                  <a:cubicBezTo>
                    <a:pt x="365030" y="250402"/>
                    <a:pt x="366936" y="252307"/>
                    <a:pt x="368840" y="254212"/>
                  </a:cubicBezTo>
                  <a:cubicBezTo>
                    <a:pt x="371380" y="254847"/>
                    <a:pt x="373920" y="255482"/>
                    <a:pt x="375825" y="257387"/>
                  </a:cubicBezTo>
                  <a:cubicBezTo>
                    <a:pt x="388525" y="265642"/>
                    <a:pt x="401225" y="273897"/>
                    <a:pt x="413925" y="282152"/>
                  </a:cubicBezTo>
                  <a:cubicBezTo>
                    <a:pt x="442500" y="300567"/>
                    <a:pt x="471711" y="319617"/>
                    <a:pt x="501555" y="338667"/>
                  </a:cubicBezTo>
                  <a:cubicBezTo>
                    <a:pt x="503461" y="339937"/>
                    <a:pt x="505365" y="341842"/>
                    <a:pt x="507270" y="343747"/>
                  </a:cubicBezTo>
                  <a:cubicBezTo>
                    <a:pt x="509811" y="344382"/>
                    <a:pt x="512350" y="345017"/>
                    <a:pt x="514255" y="346922"/>
                  </a:cubicBezTo>
                  <a:cubicBezTo>
                    <a:pt x="518700" y="349462"/>
                    <a:pt x="522511" y="352002"/>
                    <a:pt x="526956" y="354542"/>
                  </a:cubicBezTo>
                  <a:cubicBezTo>
                    <a:pt x="537116" y="360892"/>
                    <a:pt x="540291" y="374862"/>
                    <a:pt x="533941" y="385022"/>
                  </a:cubicBezTo>
                  <a:close/>
                  <a:moveTo>
                    <a:pt x="853981" y="546312"/>
                  </a:moveTo>
                  <a:cubicBezTo>
                    <a:pt x="850806" y="555202"/>
                    <a:pt x="841916" y="560282"/>
                    <a:pt x="833025" y="560282"/>
                  </a:cubicBezTo>
                  <a:cubicBezTo>
                    <a:pt x="830486" y="560282"/>
                    <a:pt x="827311" y="559647"/>
                    <a:pt x="824770" y="559012"/>
                  </a:cubicBezTo>
                  <a:cubicBezTo>
                    <a:pt x="820325" y="557107"/>
                    <a:pt x="815245" y="555202"/>
                    <a:pt x="810800" y="553297"/>
                  </a:cubicBezTo>
                  <a:cubicBezTo>
                    <a:pt x="808261" y="552027"/>
                    <a:pt x="806356" y="550757"/>
                    <a:pt x="804450" y="549487"/>
                  </a:cubicBezTo>
                  <a:cubicBezTo>
                    <a:pt x="801911" y="549487"/>
                    <a:pt x="799370" y="548852"/>
                    <a:pt x="796831" y="547582"/>
                  </a:cubicBezTo>
                  <a:cubicBezTo>
                    <a:pt x="751111" y="528532"/>
                    <a:pt x="706025" y="507577"/>
                    <a:pt x="659670" y="482812"/>
                  </a:cubicBezTo>
                  <a:cubicBezTo>
                    <a:pt x="657131" y="481542"/>
                    <a:pt x="655225" y="480272"/>
                    <a:pt x="653320" y="478367"/>
                  </a:cubicBezTo>
                  <a:cubicBezTo>
                    <a:pt x="650781" y="477732"/>
                    <a:pt x="648241" y="477097"/>
                    <a:pt x="645700" y="475827"/>
                  </a:cubicBezTo>
                  <a:cubicBezTo>
                    <a:pt x="641256" y="473287"/>
                    <a:pt x="636811" y="470747"/>
                    <a:pt x="632366" y="468842"/>
                  </a:cubicBezTo>
                  <a:cubicBezTo>
                    <a:pt x="621570" y="463127"/>
                    <a:pt x="617761" y="449792"/>
                    <a:pt x="623475" y="438997"/>
                  </a:cubicBezTo>
                  <a:cubicBezTo>
                    <a:pt x="629191" y="428202"/>
                    <a:pt x="643161" y="424392"/>
                    <a:pt x="653320" y="430107"/>
                  </a:cubicBezTo>
                  <a:cubicBezTo>
                    <a:pt x="657766" y="432647"/>
                    <a:pt x="662211" y="434552"/>
                    <a:pt x="666656" y="437092"/>
                  </a:cubicBezTo>
                  <a:cubicBezTo>
                    <a:pt x="669195" y="438362"/>
                    <a:pt x="671100" y="439632"/>
                    <a:pt x="672370" y="441537"/>
                  </a:cubicBezTo>
                  <a:cubicBezTo>
                    <a:pt x="674911" y="442172"/>
                    <a:pt x="677450" y="442807"/>
                    <a:pt x="679356" y="444077"/>
                  </a:cubicBezTo>
                  <a:cubicBezTo>
                    <a:pt x="725075" y="468207"/>
                    <a:pt x="768256" y="488527"/>
                    <a:pt x="812706" y="506942"/>
                  </a:cubicBezTo>
                  <a:cubicBezTo>
                    <a:pt x="815245" y="508212"/>
                    <a:pt x="817150" y="509482"/>
                    <a:pt x="819056" y="510752"/>
                  </a:cubicBezTo>
                  <a:cubicBezTo>
                    <a:pt x="821595" y="510752"/>
                    <a:pt x="824136" y="511387"/>
                    <a:pt x="826675" y="512657"/>
                  </a:cubicBezTo>
                  <a:cubicBezTo>
                    <a:pt x="831120" y="514562"/>
                    <a:pt x="835566" y="516467"/>
                    <a:pt x="840645" y="518372"/>
                  </a:cubicBezTo>
                  <a:cubicBezTo>
                    <a:pt x="852711" y="522182"/>
                    <a:pt x="858425" y="534882"/>
                    <a:pt x="853981" y="546312"/>
                  </a:cubicBezTo>
                  <a:close/>
                  <a:moveTo>
                    <a:pt x="1201961" y="632672"/>
                  </a:moveTo>
                  <a:cubicBezTo>
                    <a:pt x="1200056" y="643467"/>
                    <a:pt x="1191166" y="651722"/>
                    <a:pt x="1179736" y="651722"/>
                  </a:cubicBezTo>
                  <a:cubicBezTo>
                    <a:pt x="1178466" y="651722"/>
                    <a:pt x="1177831" y="651722"/>
                    <a:pt x="1176561" y="651722"/>
                  </a:cubicBezTo>
                  <a:cubicBezTo>
                    <a:pt x="1171481" y="651087"/>
                    <a:pt x="1166401" y="650452"/>
                    <a:pt x="1161320" y="649182"/>
                  </a:cubicBezTo>
                  <a:cubicBezTo>
                    <a:pt x="1158781" y="648547"/>
                    <a:pt x="1156241" y="647912"/>
                    <a:pt x="1154336" y="646642"/>
                  </a:cubicBezTo>
                  <a:cubicBezTo>
                    <a:pt x="1151795" y="647277"/>
                    <a:pt x="1149256" y="647277"/>
                    <a:pt x="1146716" y="646642"/>
                  </a:cubicBezTo>
                  <a:cubicBezTo>
                    <a:pt x="1096551" y="638387"/>
                    <a:pt x="1046386" y="628227"/>
                    <a:pt x="998125" y="615527"/>
                  </a:cubicBezTo>
                  <a:cubicBezTo>
                    <a:pt x="995586" y="614892"/>
                    <a:pt x="993045" y="613622"/>
                    <a:pt x="991141" y="612352"/>
                  </a:cubicBezTo>
                  <a:cubicBezTo>
                    <a:pt x="988600" y="612352"/>
                    <a:pt x="986061" y="612352"/>
                    <a:pt x="983520" y="611717"/>
                  </a:cubicBezTo>
                  <a:cubicBezTo>
                    <a:pt x="978441" y="610447"/>
                    <a:pt x="973995" y="609177"/>
                    <a:pt x="968916" y="607907"/>
                  </a:cubicBezTo>
                  <a:cubicBezTo>
                    <a:pt x="956850" y="604732"/>
                    <a:pt x="950500" y="592032"/>
                    <a:pt x="953675" y="580602"/>
                  </a:cubicBezTo>
                  <a:cubicBezTo>
                    <a:pt x="956850" y="569172"/>
                    <a:pt x="969550" y="562187"/>
                    <a:pt x="980981" y="565362"/>
                  </a:cubicBezTo>
                  <a:cubicBezTo>
                    <a:pt x="985425" y="566632"/>
                    <a:pt x="990506" y="567902"/>
                    <a:pt x="994950" y="569172"/>
                  </a:cubicBezTo>
                  <a:cubicBezTo>
                    <a:pt x="997491" y="569807"/>
                    <a:pt x="1000031" y="571077"/>
                    <a:pt x="1001936" y="572347"/>
                  </a:cubicBezTo>
                  <a:cubicBezTo>
                    <a:pt x="1004475" y="572347"/>
                    <a:pt x="1007016" y="572347"/>
                    <a:pt x="1009556" y="572982"/>
                  </a:cubicBezTo>
                  <a:cubicBezTo>
                    <a:pt x="1055911" y="585047"/>
                    <a:pt x="1104806" y="595207"/>
                    <a:pt x="1153701" y="603462"/>
                  </a:cubicBezTo>
                  <a:cubicBezTo>
                    <a:pt x="1156241" y="604097"/>
                    <a:pt x="1158781" y="604732"/>
                    <a:pt x="1160686" y="606002"/>
                  </a:cubicBezTo>
                  <a:cubicBezTo>
                    <a:pt x="1163226" y="605367"/>
                    <a:pt x="1165766" y="605367"/>
                    <a:pt x="1168306" y="606002"/>
                  </a:cubicBezTo>
                  <a:cubicBezTo>
                    <a:pt x="1173386" y="606637"/>
                    <a:pt x="1177831" y="607272"/>
                    <a:pt x="1182911" y="607907"/>
                  </a:cubicBezTo>
                  <a:cubicBezTo>
                    <a:pt x="1194976" y="609177"/>
                    <a:pt x="1203231" y="620607"/>
                    <a:pt x="1201961" y="632672"/>
                  </a:cubicBezTo>
                  <a:close/>
                  <a:moveTo>
                    <a:pt x="1539781" y="665057"/>
                  </a:moveTo>
                  <a:cubicBezTo>
                    <a:pt x="1534701" y="665057"/>
                    <a:pt x="1529620" y="665692"/>
                    <a:pt x="1524541" y="665692"/>
                  </a:cubicBezTo>
                  <a:cubicBezTo>
                    <a:pt x="1522001" y="665692"/>
                    <a:pt x="1519460" y="665692"/>
                    <a:pt x="1516920" y="665057"/>
                  </a:cubicBezTo>
                  <a:cubicBezTo>
                    <a:pt x="1514381" y="666327"/>
                    <a:pt x="1511841" y="666327"/>
                    <a:pt x="1509301" y="666962"/>
                  </a:cubicBezTo>
                  <a:cubicBezTo>
                    <a:pt x="1481360" y="668232"/>
                    <a:pt x="1452785" y="668867"/>
                    <a:pt x="1425481" y="668867"/>
                  </a:cubicBezTo>
                  <a:lnTo>
                    <a:pt x="1424845" y="668867"/>
                  </a:lnTo>
                  <a:cubicBezTo>
                    <a:pt x="1402620" y="668867"/>
                    <a:pt x="1379760" y="668232"/>
                    <a:pt x="1358170" y="667597"/>
                  </a:cubicBezTo>
                  <a:cubicBezTo>
                    <a:pt x="1355631" y="667597"/>
                    <a:pt x="1353091" y="666962"/>
                    <a:pt x="1350551" y="665692"/>
                  </a:cubicBezTo>
                  <a:cubicBezTo>
                    <a:pt x="1348010" y="666327"/>
                    <a:pt x="1345470" y="666962"/>
                    <a:pt x="1342931" y="666962"/>
                  </a:cubicBezTo>
                  <a:cubicBezTo>
                    <a:pt x="1337851" y="666962"/>
                    <a:pt x="1332770" y="666327"/>
                    <a:pt x="1327691" y="666327"/>
                  </a:cubicBezTo>
                  <a:cubicBezTo>
                    <a:pt x="1315626" y="665692"/>
                    <a:pt x="1306101" y="654897"/>
                    <a:pt x="1306736" y="642832"/>
                  </a:cubicBezTo>
                  <a:cubicBezTo>
                    <a:pt x="1307370" y="630767"/>
                    <a:pt x="1318166" y="621242"/>
                    <a:pt x="1330231" y="621877"/>
                  </a:cubicBezTo>
                  <a:cubicBezTo>
                    <a:pt x="1335310" y="621877"/>
                    <a:pt x="1339756" y="622512"/>
                    <a:pt x="1344835" y="622512"/>
                  </a:cubicBezTo>
                  <a:cubicBezTo>
                    <a:pt x="1347376" y="622512"/>
                    <a:pt x="1349916" y="623147"/>
                    <a:pt x="1352456" y="624417"/>
                  </a:cubicBezTo>
                  <a:cubicBezTo>
                    <a:pt x="1354995" y="623782"/>
                    <a:pt x="1357535" y="623147"/>
                    <a:pt x="1360076" y="623147"/>
                  </a:cubicBezTo>
                  <a:cubicBezTo>
                    <a:pt x="1381666" y="623782"/>
                    <a:pt x="1403891" y="624417"/>
                    <a:pt x="1426116" y="624417"/>
                  </a:cubicBezTo>
                  <a:cubicBezTo>
                    <a:pt x="1452785" y="624417"/>
                    <a:pt x="1480726" y="623782"/>
                    <a:pt x="1508031" y="622512"/>
                  </a:cubicBezTo>
                  <a:cubicBezTo>
                    <a:pt x="1510570" y="622512"/>
                    <a:pt x="1513110" y="622512"/>
                    <a:pt x="1515651" y="623147"/>
                  </a:cubicBezTo>
                  <a:cubicBezTo>
                    <a:pt x="1518191" y="622512"/>
                    <a:pt x="1520095" y="621877"/>
                    <a:pt x="1523270" y="621242"/>
                  </a:cubicBezTo>
                  <a:cubicBezTo>
                    <a:pt x="1528351" y="621242"/>
                    <a:pt x="1533431" y="620607"/>
                    <a:pt x="1537876" y="620607"/>
                  </a:cubicBezTo>
                  <a:cubicBezTo>
                    <a:pt x="1549941" y="619972"/>
                    <a:pt x="1560735" y="628862"/>
                    <a:pt x="1561370" y="641562"/>
                  </a:cubicBezTo>
                  <a:cubicBezTo>
                    <a:pt x="1561370" y="654262"/>
                    <a:pt x="1551845" y="664422"/>
                    <a:pt x="1539781" y="665057"/>
                  </a:cubicBezTo>
                  <a:close/>
                  <a:moveTo>
                    <a:pt x="1897920" y="607907"/>
                  </a:moveTo>
                  <a:cubicBezTo>
                    <a:pt x="1892841" y="609177"/>
                    <a:pt x="1888395" y="610447"/>
                    <a:pt x="1883316" y="611717"/>
                  </a:cubicBezTo>
                  <a:cubicBezTo>
                    <a:pt x="1880776" y="612352"/>
                    <a:pt x="1878235" y="612352"/>
                    <a:pt x="1875695" y="612352"/>
                  </a:cubicBezTo>
                  <a:cubicBezTo>
                    <a:pt x="1873791" y="613622"/>
                    <a:pt x="1871251" y="614892"/>
                    <a:pt x="1868710" y="615527"/>
                  </a:cubicBezTo>
                  <a:cubicBezTo>
                    <a:pt x="1819181" y="627592"/>
                    <a:pt x="1769016" y="637117"/>
                    <a:pt x="1720120" y="645372"/>
                  </a:cubicBezTo>
                  <a:cubicBezTo>
                    <a:pt x="1717581" y="646007"/>
                    <a:pt x="1715041" y="646007"/>
                    <a:pt x="1712501" y="645372"/>
                  </a:cubicBezTo>
                  <a:cubicBezTo>
                    <a:pt x="1710595" y="646642"/>
                    <a:pt x="1708056" y="647277"/>
                    <a:pt x="1705516" y="647912"/>
                  </a:cubicBezTo>
                  <a:cubicBezTo>
                    <a:pt x="1700435" y="648547"/>
                    <a:pt x="1695356" y="649182"/>
                    <a:pt x="1690276" y="650452"/>
                  </a:cubicBezTo>
                  <a:cubicBezTo>
                    <a:pt x="1689006" y="650452"/>
                    <a:pt x="1688370" y="650452"/>
                    <a:pt x="1687101" y="650452"/>
                  </a:cubicBezTo>
                  <a:cubicBezTo>
                    <a:pt x="1676306" y="650452"/>
                    <a:pt x="1666781" y="642197"/>
                    <a:pt x="1664876" y="631402"/>
                  </a:cubicBezTo>
                  <a:cubicBezTo>
                    <a:pt x="1662970" y="619337"/>
                    <a:pt x="1671226" y="607907"/>
                    <a:pt x="1683926" y="606002"/>
                  </a:cubicBezTo>
                  <a:cubicBezTo>
                    <a:pt x="1689006" y="605367"/>
                    <a:pt x="1693451" y="604732"/>
                    <a:pt x="1698531" y="604097"/>
                  </a:cubicBezTo>
                  <a:cubicBezTo>
                    <a:pt x="1701070" y="603462"/>
                    <a:pt x="1703610" y="603462"/>
                    <a:pt x="1706151" y="604097"/>
                  </a:cubicBezTo>
                  <a:cubicBezTo>
                    <a:pt x="1708056" y="602827"/>
                    <a:pt x="1710595" y="602192"/>
                    <a:pt x="1713135" y="601557"/>
                  </a:cubicBezTo>
                  <a:cubicBezTo>
                    <a:pt x="1760760" y="593937"/>
                    <a:pt x="1809656" y="583777"/>
                    <a:pt x="1858551" y="572347"/>
                  </a:cubicBezTo>
                  <a:cubicBezTo>
                    <a:pt x="1861091" y="571712"/>
                    <a:pt x="1863631" y="571712"/>
                    <a:pt x="1866170" y="571712"/>
                  </a:cubicBezTo>
                  <a:cubicBezTo>
                    <a:pt x="1868076" y="570442"/>
                    <a:pt x="1870616" y="569172"/>
                    <a:pt x="1873156" y="568537"/>
                  </a:cubicBezTo>
                  <a:cubicBezTo>
                    <a:pt x="1878235" y="567267"/>
                    <a:pt x="1882681" y="565997"/>
                    <a:pt x="1887760" y="564727"/>
                  </a:cubicBezTo>
                  <a:cubicBezTo>
                    <a:pt x="1899826" y="561552"/>
                    <a:pt x="1911891" y="569172"/>
                    <a:pt x="1915066" y="580602"/>
                  </a:cubicBezTo>
                  <a:cubicBezTo>
                    <a:pt x="1918241" y="592032"/>
                    <a:pt x="1909985" y="605367"/>
                    <a:pt x="1897920" y="607907"/>
                  </a:cubicBezTo>
                  <a:close/>
                  <a:moveTo>
                    <a:pt x="2242091" y="492337"/>
                  </a:moveTo>
                  <a:cubicBezTo>
                    <a:pt x="2237646" y="494242"/>
                    <a:pt x="2232566" y="496147"/>
                    <a:pt x="2228121" y="498052"/>
                  </a:cubicBezTo>
                  <a:cubicBezTo>
                    <a:pt x="2225581" y="499322"/>
                    <a:pt x="2223041" y="499322"/>
                    <a:pt x="2220501" y="499957"/>
                  </a:cubicBezTo>
                  <a:cubicBezTo>
                    <a:pt x="2218596" y="501862"/>
                    <a:pt x="2216691" y="503132"/>
                    <a:pt x="2214151" y="503767"/>
                  </a:cubicBezTo>
                  <a:cubicBezTo>
                    <a:pt x="2167161" y="522817"/>
                    <a:pt x="2119536" y="540597"/>
                    <a:pt x="2072545" y="556472"/>
                  </a:cubicBezTo>
                  <a:cubicBezTo>
                    <a:pt x="2070006" y="557107"/>
                    <a:pt x="2067466" y="557742"/>
                    <a:pt x="2064926" y="557742"/>
                  </a:cubicBezTo>
                  <a:cubicBezTo>
                    <a:pt x="2063020" y="559012"/>
                    <a:pt x="2060481" y="560282"/>
                    <a:pt x="2057941" y="561552"/>
                  </a:cubicBezTo>
                  <a:cubicBezTo>
                    <a:pt x="2052860" y="563457"/>
                    <a:pt x="2048416" y="564727"/>
                    <a:pt x="2043335" y="565997"/>
                  </a:cubicBezTo>
                  <a:cubicBezTo>
                    <a:pt x="2040795" y="566632"/>
                    <a:pt x="2038891" y="567267"/>
                    <a:pt x="2036351" y="567267"/>
                  </a:cubicBezTo>
                  <a:cubicBezTo>
                    <a:pt x="2026826" y="567267"/>
                    <a:pt x="2018570" y="561552"/>
                    <a:pt x="2015395" y="552027"/>
                  </a:cubicBezTo>
                  <a:cubicBezTo>
                    <a:pt x="2011585" y="540597"/>
                    <a:pt x="2017935" y="527897"/>
                    <a:pt x="2029366" y="524087"/>
                  </a:cubicBezTo>
                  <a:cubicBezTo>
                    <a:pt x="2033810" y="522817"/>
                    <a:pt x="2038891" y="520912"/>
                    <a:pt x="2043335" y="519642"/>
                  </a:cubicBezTo>
                  <a:cubicBezTo>
                    <a:pt x="2045876" y="519007"/>
                    <a:pt x="2048416" y="518372"/>
                    <a:pt x="2050956" y="518372"/>
                  </a:cubicBezTo>
                  <a:cubicBezTo>
                    <a:pt x="2052860" y="517102"/>
                    <a:pt x="2055401" y="515832"/>
                    <a:pt x="2057306" y="514562"/>
                  </a:cubicBezTo>
                  <a:cubicBezTo>
                    <a:pt x="2103026" y="498687"/>
                    <a:pt x="2150016" y="481542"/>
                    <a:pt x="2196371" y="462492"/>
                  </a:cubicBezTo>
                  <a:cubicBezTo>
                    <a:pt x="2198911" y="461222"/>
                    <a:pt x="2201451" y="461222"/>
                    <a:pt x="2203991" y="460587"/>
                  </a:cubicBezTo>
                  <a:cubicBezTo>
                    <a:pt x="2205896" y="458682"/>
                    <a:pt x="2207801" y="457412"/>
                    <a:pt x="2210341" y="456777"/>
                  </a:cubicBezTo>
                  <a:cubicBezTo>
                    <a:pt x="2214786" y="454872"/>
                    <a:pt x="2219231" y="452967"/>
                    <a:pt x="2224311" y="451062"/>
                  </a:cubicBezTo>
                  <a:cubicBezTo>
                    <a:pt x="2235741" y="446617"/>
                    <a:pt x="2248441" y="451697"/>
                    <a:pt x="2253521" y="463127"/>
                  </a:cubicBezTo>
                  <a:cubicBezTo>
                    <a:pt x="2258601" y="474557"/>
                    <a:pt x="2252886" y="487257"/>
                    <a:pt x="2242091" y="492337"/>
                  </a:cubicBezTo>
                  <a:close/>
                  <a:moveTo>
                    <a:pt x="2566576" y="331047"/>
                  </a:moveTo>
                  <a:cubicBezTo>
                    <a:pt x="2562131" y="333587"/>
                    <a:pt x="2557686" y="336127"/>
                    <a:pt x="2553241" y="338667"/>
                  </a:cubicBezTo>
                  <a:cubicBezTo>
                    <a:pt x="2550701" y="339937"/>
                    <a:pt x="2548796" y="340572"/>
                    <a:pt x="2546256" y="341207"/>
                  </a:cubicBezTo>
                  <a:cubicBezTo>
                    <a:pt x="2544351" y="343112"/>
                    <a:pt x="2542446" y="345017"/>
                    <a:pt x="2540541" y="346287"/>
                  </a:cubicBezTo>
                  <a:cubicBezTo>
                    <a:pt x="2496091" y="371052"/>
                    <a:pt x="2451006" y="394547"/>
                    <a:pt x="2407191" y="416772"/>
                  </a:cubicBezTo>
                  <a:cubicBezTo>
                    <a:pt x="2404651" y="418042"/>
                    <a:pt x="2402111" y="418677"/>
                    <a:pt x="2399571" y="418677"/>
                  </a:cubicBezTo>
                  <a:cubicBezTo>
                    <a:pt x="2397666" y="420582"/>
                    <a:pt x="2395761" y="421852"/>
                    <a:pt x="2393221" y="423122"/>
                  </a:cubicBezTo>
                  <a:lnTo>
                    <a:pt x="2379886" y="429472"/>
                  </a:lnTo>
                  <a:cubicBezTo>
                    <a:pt x="2376711" y="430742"/>
                    <a:pt x="2373536" y="432012"/>
                    <a:pt x="2370361" y="432012"/>
                  </a:cubicBezTo>
                  <a:cubicBezTo>
                    <a:pt x="2362106" y="432012"/>
                    <a:pt x="2354486" y="427567"/>
                    <a:pt x="2350041" y="419312"/>
                  </a:cubicBezTo>
                  <a:cubicBezTo>
                    <a:pt x="2344961" y="408517"/>
                    <a:pt x="2349406" y="395182"/>
                    <a:pt x="2360201" y="389467"/>
                  </a:cubicBezTo>
                  <a:lnTo>
                    <a:pt x="2373536" y="383117"/>
                  </a:lnTo>
                  <a:cubicBezTo>
                    <a:pt x="2376076" y="381847"/>
                    <a:pt x="2378616" y="381212"/>
                    <a:pt x="2380521" y="381212"/>
                  </a:cubicBezTo>
                  <a:cubicBezTo>
                    <a:pt x="2382426" y="379307"/>
                    <a:pt x="2384331" y="378037"/>
                    <a:pt x="2386871" y="376767"/>
                  </a:cubicBezTo>
                  <a:cubicBezTo>
                    <a:pt x="2430686" y="355177"/>
                    <a:pt x="2474501" y="331682"/>
                    <a:pt x="2518316" y="307552"/>
                  </a:cubicBezTo>
                  <a:cubicBezTo>
                    <a:pt x="2520856" y="306282"/>
                    <a:pt x="2522761" y="305647"/>
                    <a:pt x="2525301" y="305012"/>
                  </a:cubicBezTo>
                  <a:cubicBezTo>
                    <a:pt x="2527206" y="303107"/>
                    <a:pt x="2529111" y="301202"/>
                    <a:pt x="2531016" y="299932"/>
                  </a:cubicBezTo>
                  <a:cubicBezTo>
                    <a:pt x="2535461" y="297392"/>
                    <a:pt x="2539906" y="294852"/>
                    <a:pt x="2543716" y="292312"/>
                  </a:cubicBezTo>
                  <a:cubicBezTo>
                    <a:pt x="2554511" y="285962"/>
                    <a:pt x="2567846" y="289772"/>
                    <a:pt x="2574196" y="300567"/>
                  </a:cubicBezTo>
                  <a:cubicBezTo>
                    <a:pt x="2581181" y="311362"/>
                    <a:pt x="2577371" y="325332"/>
                    <a:pt x="2566576" y="331047"/>
                  </a:cubicBezTo>
                  <a:close/>
                  <a:moveTo>
                    <a:pt x="2872011" y="137372"/>
                  </a:moveTo>
                  <a:lnTo>
                    <a:pt x="2859311" y="146262"/>
                  </a:lnTo>
                  <a:cubicBezTo>
                    <a:pt x="2857406" y="147532"/>
                    <a:pt x="2854866" y="148802"/>
                    <a:pt x="2852326" y="149437"/>
                  </a:cubicBezTo>
                  <a:cubicBezTo>
                    <a:pt x="2851056" y="151342"/>
                    <a:pt x="2849151" y="153247"/>
                    <a:pt x="2846611" y="154517"/>
                  </a:cubicBezTo>
                  <a:cubicBezTo>
                    <a:pt x="2804701" y="183092"/>
                    <a:pt x="2762791" y="211032"/>
                    <a:pt x="2720881" y="237702"/>
                  </a:cubicBezTo>
                  <a:cubicBezTo>
                    <a:pt x="2718341" y="238972"/>
                    <a:pt x="2716436" y="240242"/>
                    <a:pt x="2713896" y="240877"/>
                  </a:cubicBezTo>
                  <a:cubicBezTo>
                    <a:pt x="2712626" y="242782"/>
                    <a:pt x="2710721" y="244687"/>
                    <a:pt x="2708181" y="245957"/>
                  </a:cubicBezTo>
                  <a:lnTo>
                    <a:pt x="2695481" y="254212"/>
                  </a:lnTo>
                  <a:cubicBezTo>
                    <a:pt x="2691671" y="256752"/>
                    <a:pt x="2687861" y="257387"/>
                    <a:pt x="2683416" y="257387"/>
                  </a:cubicBezTo>
                  <a:cubicBezTo>
                    <a:pt x="2675796" y="257387"/>
                    <a:pt x="2668811" y="253577"/>
                    <a:pt x="2664366" y="247227"/>
                  </a:cubicBezTo>
                  <a:cubicBezTo>
                    <a:pt x="2658016" y="237067"/>
                    <a:pt x="2661191" y="223097"/>
                    <a:pt x="2671351" y="216747"/>
                  </a:cubicBezTo>
                  <a:lnTo>
                    <a:pt x="2684051" y="208492"/>
                  </a:lnTo>
                  <a:cubicBezTo>
                    <a:pt x="2685956" y="207222"/>
                    <a:pt x="2688496" y="205952"/>
                    <a:pt x="2691036" y="205317"/>
                  </a:cubicBezTo>
                  <a:cubicBezTo>
                    <a:pt x="2692306" y="203412"/>
                    <a:pt x="2694211" y="201507"/>
                    <a:pt x="2696751" y="200237"/>
                  </a:cubicBezTo>
                  <a:cubicBezTo>
                    <a:pt x="2738026" y="174202"/>
                    <a:pt x="2779936" y="146262"/>
                    <a:pt x="2821211" y="117687"/>
                  </a:cubicBezTo>
                  <a:cubicBezTo>
                    <a:pt x="2823116" y="116417"/>
                    <a:pt x="2825656" y="115147"/>
                    <a:pt x="2828196" y="114512"/>
                  </a:cubicBezTo>
                  <a:cubicBezTo>
                    <a:pt x="2829466" y="112607"/>
                    <a:pt x="2831371" y="110702"/>
                    <a:pt x="2833911" y="109432"/>
                  </a:cubicBezTo>
                  <a:lnTo>
                    <a:pt x="2845976" y="101177"/>
                  </a:lnTo>
                  <a:cubicBezTo>
                    <a:pt x="2856136" y="94192"/>
                    <a:pt x="2870106" y="96732"/>
                    <a:pt x="2877091" y="106892"/>
                  </a:cubicBezTo>
                  <a:cubicBezTo>
                    <a:pt x="2884711" y="116417"/>
                    <a:pt x="2882171" y="130387"/>
                    <a:pt x="2872011" y="137372"/>
                  </a:cubicBezTo>
                  <a:close/>
                  <a:moveTo>
                    <a:pt x="3005996" y="40217"/>
                  </a:moveTo>
                  <a:lnTo>
                    <a:pt x="2993931" y="49107"/>
                  </a:lnTo>
                  <a:cubicBezTo>
                    <a:pt x="2990121" y="52282"/>
                    <a:pt x="2985040" y="53552"/>
                    <a:pt x="2980596" y="53552"/>
                  </a:cubicBezTo>
                  <a:cubicBezTo>
                    <a:pt x="2973611" y="53552"/>
                    <a:pt x="2967261" y="50377"/>
                    <a:pt x="2962815" y="44662"/>
                  </a:cubicBezTo>
                  <a:cubicBezTo>
                    <a:pt x="2955196" y="35137"/>
                    <a:pt x="2957736" y="21167"/>
                    <a:pt x="2967261" y="13547"/>
                  </a:cubicBezTo>
                  <a:lnTo>
                    <a:pt x="2979326" y="4657"/>
                  </a:lnTo>
                  <a:cubicBezTo>
                    <a:pt x="2988851" y="-2963"/>
                    <a:pt x="3002821" y="-1058"/>
                    <a:pt x="3010440" y="9102"/>
                  </a:cubicBezTo>
                  <a:cubicBezTo>
                    <a:pt x="3018061" y="18627"/>
                    <a:pt x="3015521" y="32597"/>
                    <a:pt x="3005996" y="40217"/>
                  </a:cubicBezTo>
                  <a:close/>
                </a:path>
              </a:pathLst>
            </a:custGeom>
            <a:no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16506A3F-552E-208B-8852-DF45093157F0}"/>
                </a:ext>
              </a:extLst>
            </p:cNvPr>
            <p:cNvSpPr/>
            <p:nvPr/>
          </p:nvSpPr>
          <p:spPr>
            <a:xfrm>
              <a:off x="1965831" y="4287601"/>
              <a:ext cx="249813" cy="86278"/>
            </a:xfrm>
            <a:custGeom>
              <a:avLst/>
              <a:gdLst>
                <a:gd name="connsiteX0" fmla="*/ 223014 w 249813"/>
                <a:gd name="connsiteY0" fmla="*/ 554 h 86278"/>
                <a:gd name="connsiteX1" fmla="*/ 208409 w 249813"/>
                <a:gd name="connsiteY1" fmla="*/ 4364 h 86278"/>
                <a:gd name="connsiteX2" fmla="*/ 201424 w 249813"/>
                <a:gd name="connsiteY2" fmla="*/ 7539 h 86278"/>
                <a:gd name="connsiteX3" fmla="*/ 193804 w 249813"/>
                <a:gd name="connsiteY3" fmla="*/ 8174 h 86278"/>
                <a:gd name="connsiteX4" fmla="*/ 48389 w 249813"/>
                <a:gd name="connsiteY4" fmla="*/ 37384 h 86278"/>
                <a:gd name="connsiteX5" fmla="*/ 41404 w 249813"/>
                <a:gd name="connsiteY5" fmla="*/ 39924 h 86278"/>
                <a:gd name="connsiteX6" fmla="*/ 33784 w 249813"/>
                <a:gd name="connsiteY6" fmla="*/ 39924 h 86278"/>
                <a:gd name="connsiteX7" fmla="*/ 19179 w 249813"/>
                <a:gd name="connsiteY7" fmla="*/ 41829 h 86278"/>
                <a:gd name="connsiteX8" fmla="*/ 129 w 249813"/>
                <a:gd name="connsiteY8" fmla="*/ 67229 h 86278"/>
                <a:gd name="connsiteX9" fmla="*/ 22354 w 249813"/>
                <a:gd name="connsiteY9" fmla="*/ 86279 h 86278"/>
                <a:gd name="connsiteX10" fmla="*/ 25529 w 249813"/>
                <a:gd name="connsiteY10" fmla="*/ 86279 h 86278"/>
                <a:gd name="connsiteX11" fmla="*/ 40769 w 249813"/>
                <a:gd name="connsiteY11" fmla="*/ 83739 h 86278"/>
                <a:gd name="connsiteX12" fmla="*/ 47754 w 249813"/>
                <a:gd name="connsiteY12" fmla="*/ 81199 h 86278"/>
                <a:gd name="connsiteX13" fmla="*/ 55374 w 249813"/>
                <a:gd name="connsiteY13" fmla="*/ 81199 h 86278"/>
                <a:gd name="connsiteX14" fmla="*/ 203964 w 249813"/>
                <a:gd name="connsiteY14" fmla="*/ 51354 h 86278"/>
                <a:gd name="connsiteX15" fmla="*/ 210949 w 249813"/>
                <a:gd name="connsiteY15" fmla="*/ 48179 h 86278"/>
                <a:gd name="connsiteX16" fmla="*/ 218569 w 249813"/>
                <a:gd name="connsiteY16" fmla="*/ 47544 h 86278"/>
                <a:gd name="connsiteX17" fmla="*/ 233174 w 249813"/>
                <a:gd name="connsiteY17" fmla="*/ 43734 h 86278"/>
                <a:gd name="connsiteX18" fmla="*/ 249049 w 249813"/>
                <a:gd name="connsiteY18" fmla="*/ 16429 h 86278"/>
                <a:gd name="connsiteX19" fmla="*/ 223014 w 249813"/>
                <a:gd name="connsiteY19" fmla="*/ 554 h 8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813" h="86278">
                  <a:moveTo>
                    <a:pt x="223014" y="554"/>
                  </a:moveTo>
                  <a:cubicBezTo>
                    <a:pt x="217934" y="1824"/>
                    <a:pt x="213489" y="3094"/>
                    <a:pt x="208409" y="4364"/>
                  </a:cubicBezTo>
                  <a:cubicBezTo>
                    <a:pt x="205869" y="4999"/>
                    <a:pt x="203329" y="6269"/>
                    <a:pt x="201424" y="7539"/>
                  </a:cubicBezTo>
                  <a:cubicBezTo>
                    <a:pt x="198884" y="7539"/>
                    <a:pt x="196344" y="7539"/>
                    <a:pt x="193804" y="8174"/>
                  </a:cubicBezTo>
                  <a:cubicBezTo>
                    <a:pt x="145544" y="19604"/>
                    <a:pt x="96649" y="29129"/>
                    <a:pt x="48389" y="37384"/>
                  </a:cubicBezTo>
                  <a:cubicBezTo>
                    <a:pt x="45849" y="38019"/>
                    <a:pt x="43309" y="38654"/>
                    <a:pt x="41404" y="39924"/>
                  </a:cubicBezTo>
                  <a:cubicBezTo>
                    <a:pt x="38864" y="39289"/>
                    <a:pt x="36324" y="39289"/>
                    <a:pt x="33784" y="39924"/>
                  </a:cubicBezTo>
                  <a:cubicBezTo>
                    <a:pt x="28704" y="40559"/>
                    <a:pt x="24259" y="41194"/>
                    <a:pt x="19179" y="41829"/>
                  </a:cubicBezTo>
                  <a:cubicBezTo>
                    <a:pt x="7114" y="43734"/>
                    <a:pt x="-1141" y="55164"/>
                    <a:pt x="129" y="67229"/>
                  </a:cubicBezTo>
                  <a:cubicBezTo>
                    <a:pt x="2034" y="78024"/>
                    <a:pt x="10924" y="86279"/>
                    <a:pt x="22354" y="86279"/>
                  </a:cubicBezTo>
                  <a:cubicBezTo>
                    <a:pt x="23624" y="86279"/>
                    <a:pt x="24259" y="86279"/>
                    <a:pt x="25529" y="86279"/>
                  </a:cubicBezTo>
                  <a:cubicBezTo>
                    <a:pt x="30609" y="85644"/>
                    <a:pt x="35689" y="85009"/>
                    <a:pt x="40769" y="83739"/>
                  </a:cubicBezTo>
                  <a:cubicBezTo>
                    <a:pt x="43309" y="83104"/>
                    <a:pt x="45849" y="82469"/>
                    <a:pt x="47754" y="81199"/>
                  </a:cubicBezTo>
                  <a:cubicBezTo>
                    <a:pt x="50294" y="81834"/>
                    <a:pt x="52834" y="81834"/>
                    <a:pt x="55374" y="81199"/>
                  </a:cubicBezTo>
                  <a:cubicBezTo>
                    <a:pt x="104269" y="73579"/>
                    <a:pt x="154434" y="63419"/>
                    <a:pt x="203964" y="51354"/>
                  </a:cubicBezTo>
                  <a:cubicBezTo>
                    <a:pt x="206504" y="50719"/>
                    <a:pt x="209044" y="49449"/>
                    <a:pt x="210949" y="48179"/>
                  </a:cubicBezTo>
                  <a:cubicBezTo>
                    <a:pt x="213489" y="48179"/>
                    <a:pt x="216029" y="48179"/>
                    <a:pt x="218569" y="47544"/>
                  </a:cubicBezTo>
                  <a:cubicBezTo>
                    <a:pt x="223649" y="46274"/>
                    <a:pt x="228094" y="45004"/>
                    <a:pt x="233174" y="43734"/>
                  </a:cubicBezTo>
                  <a:cubicBezTo>
                    <a:pt x="245239" y="40559"/>
                    <a:pt x="252224" y="28494"/>
                    <a:pt x="249049" y="16429"/>
                  </a:cubicBezTo>
                  <a:cubicBezTo>
                    <a:pt x="245874" y="4364"/>
                    <a:pt x="235079" y="-1986"/>
                    <a:pt x="223014" y="554"/>
                  </a:cubicBezTo>
                  <a:close/>
                </a:path>
              </a:pathLst>
            </a:custGeom>
            <a:solidFill>
              <a:srgbClr val="D79CFF"/>
            </a:solidFill>
            <a:ln w="635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22B4AF5F-55DE-76A5-001A-EEB62AC9B8F6}"/>
                </a:ext>
              </a:extLst>
            </p:cNvPr>
            <p:cNvSpPr/>
            <p:nvPr/>
          </p:nvSpPr>
          <p:spPr>
            <a:xfrm>
              <a:off x="2650021" y="4013293"/>
              <a:ext cx="230244" cy="142781"/>
            </a:xfrm>
            <a:custGeom>
              <a:avLst/>
              <a:gdLst>
                <a:gd name="connsiteX0" fmla="*/ 196049 w 230244"/>
                <a:gd name="connsiteY0" fmla="*/ 3081 h 142781"/>
                <a:gd name="connsiteX1" fmla="*/ 183349 w 230244"/>
                <a:gd name="connsiteY1" fmla="*/ 10701 h 142781"/>
                <a:gd name="connsiteX2" fmla="*/ 177633 w 230244"/>
                <a:gd name="connsiteY2" fmla="*/ 15781 h 142781"/>
                <a:gd name="connsiteX3" fmla="*/ 170649 w 230244"/>
                <a:gd name="connsiteY3" fmla="*/ 18322 h 142781"/>
                <a:gd name="connsiteX4" fmla="*/ 39204 w 230244"/>
                <a:gd name="connsiteY4" fmla="*/ 87536 h 142781"/>
                <a:gd name="connsiteX5" fmla="*/ 32854 w 230244"/>
                <a:gd name="connsiteY5" fmla="*/ 91981 h 142781"/>
                <a:gd name="connsiteX6" fmla="*/ 25868 w 230244"/>
                <a:gd name="connsiteY6" fmla="*/ 93886 h 142781"/>
                <a:gd name="connsiteX7" fmla="*/ 12533 w 230244"/>
                <a:gd name="connsiteY7" fmla="*/ 100236 h 142781"/>
                <a:gd name="connsiteX8" fmla="*/ 2374 w 230244"/>
                <a:gd name="connsiteY8" fmla="*/ 130081 h 142781"/>
                <a:gd name="connsiteX9" fmla="*/ 22693 w 230244"/>
                <a:gd name="connsiteY9" fmla="*/ 142781 h 142781"/>
                <a:gd name="connsiteX10" fmla="*/ 32218 w 230244"/>
                <a:gd name="connsiteY10" fmla="*/ 140241 h 142781"/>
                <a:gd name="connsiteX11" fmla="*/ 45554 w 230244"/>
                <a:gd name="connsiteY11" fmla="*/ 133891 h 142781"/>
                <a:gd name="connsiteX12" fmla="*/ 51904 w 230244"/>
                <a:gd name="connsiteY12" fmla="*/ 129447 h 142781"/>
                <a:gd name="connsiteX13" fmla="*/ 59524 w 230244"/>
                <a:gd name="connsiteY13" fmla="*/ 127541 h 142781"/>
                <a:gd name="connsiteX14" fmla="*/ 192874 w 230244"/>
                <a:gd name="connsiteY14" fmla="*/ 57056 h 142781"/>
                <a:gd name="connsiteX15" fmla="*/ 198589 w 230244"/>
                <a:gd name="connsiteY15" fmla="*/ 51976 h 142781"/>
                <a:gd name="connsiteX16" fmla="*/ 205574 w 230244"/>
                <a:gd name="connsiteY16" fmla="*/ 49436 h 142781"/>
                <a:gd name="connsiteX17" fmla="*/ 218908 w 230244"/>
                <a:gd name="connsiteY17" fmla="*/ 41816 h 142781"/>
                <a:gd name="connsiteX18" fmla="*/ 227164 w 230244"/>
                <a:gd name="connsiteY18" fmla="*/ 11336 h 142781"/>
                <a:gd name="connsiteX19" fmla="*/ 196049 w 230244"/>
                <a:gd name="connsiteY19" fmla="*/ 3081 h 142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0244" h="142781">
                  <a:moveTo>
                    <a:pt x="196049" y="3081"/>
                  </a:moveTo>
                  <a:cubicBezTo>
                    <a:pt x="191604" y="5622"/>
                    <a:pt x="187158" y="8161"/>
                    <a:pt x="183349" y="10701"/>
                  </a:cubicBezTo>
                  <a:cubicBezTo>
                    <a:pt x="180808" y="11972"/>
                    <a:pt x="178904" y="13876"/>
                    <a:pt x="177633" y="15781"/>
                  </a:cubicBezTo>
                  <a:cubicBezTo>
                    <a:pt x="175093" y="16416"/>
                    <a:pt x="172554" y="17051"/>
                    <a:pt x="170649" y="18322"/>
                  </a:cubicBezTo>
                  <a:cubicBezTo>
                    <a:pt x="126833" y="42451"/>
                    <a:pt x="82383" y="65947"/>
                    <a:pt x="39204" y="87536"/>
                  </a:cubicBezTo>
                  <a:cubicBezTo>
                    <a:pt x="36664" y="88806"/>
                    <a:pt x="34758" y="90076"/>
                    <a:pt x="32854" y="91981"/>
                  </a:cubicBezTo>
                  <a:cubicBezTo>
                    <a:pt x="30314" y="91981"/>
                    <a:pt x="27774" y="93251"/>
                    <a:pt x="25868" y="93886"/>
                  </a:cubicBezTo>
                  <a:lnTo>
                    <a:pt x="12533" y="100236"/>
                  </a:lnTo>
                  <a:cubicBezTo>
                    <a:pt x="1739" y="105316"/>
                    <a:pt x="-3342" y="118651"/>
                    <a:pt x="2374" y="130081"/>
                  </a:cubicBezTo>
                  <a:cubicBezTo>
                    <a:pt x="6183" y="137701"/>
                    <a:pt x="14439" y="142781"/>
                    <a:pt x="22693" y="142781"/>
                  </a:cubicBezTo>
                  <a:cubicBezTo>
                    <a:pt x="25868" y="142781"/>
                    <a:pt x="29043" y="142147"/>
                    <a:pt x="32218" y="140241"/>
                  </a:cubicBezTo>
                  <a:lnTo>
                    <a:pt x="45554" y="133891"/>
                  </a:lnTo>
                  <a:cubicBezTo>
                    <a:pt x="48093" y="132622"/>
                    <a:pt x="49999" y="131351"/>
                    <a:pt x="51904" y="129447"/>
                  </a:cubicBezTo>
                  <a:cubicBezTo>
                    <a:pt x="54443" y="129447"/>
                    <a:pt x="56983" y="128176"/>
                    <a:pt x="59524" y="127541"/>
                  </a:cubicBezTo>
                  <a:cubicBezTo>
                    <a:pt x="103974" y="105316"/>
                    <a:pt x="148424" y="81822"/>
                    <a:pt x="192874" y="57056"/>
                  </a:cubicBezTo>
                  <a:cubicBezTo>
                    <a:pt x="195414" y="55786"/>
                    <a:pt x="197318" y="53881"/>
                    <a:pt x="198589" y="51976"/>
                  </a:cubicBezTo>
                  <a:cubicBezTo>
                    <a:pt x="201129" y="51341"/>
                    <a:pt x="203668" y="50706"/>
                    <a:pt x="205574" y="49436"/>
                  </a:cubicBezTo>
                  <a:cubicBezTo>
                    <a:pt x="210018" y="46897"/>
                    <a:pt x="214464" y="44356"/>
                    <a:pt x="218908" y="41816"/>
                  </a:cubicBezTo>
                  <a:cubicBezTo>
                    <a:pt x="229704" y="35466"/>
                    <a:pt x="233514" y="22131"/>
                    <a:pt x="227164" y="11336"/>
                  </a:cubicBezTo>
                  <a:cubicBezTo>
                    <a:pt x="220814" y="541"/>
                    <a:pt x="206843" y="-3269"/>
                    <a:pt x="196049" y="3081"/>
                  </a:cubicBezTo>
                  <a:close/>
                </a:path>
              </a:pathLst>
            </a:custGeom>
            <a:solidFill>
              <a:srgbClr val="D79CFF"/>
            </a:solid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EB88CB00-4EAA-001A-C85B-C0789BDACE33}"/>
                </a:ext>
              </a:extLst>
            </p:cNvPr>
            <p:cNvSpPr/>
            <p:nvPr/>
          </p:nvSpPr>
          <p:spPr>
            <a:xfrm>
              <a:off x="2316642" y="4172891"/>
              <a:ext cx="241466" cy="117803"/>
            </a:xfrm>
            <a:custGeom>
              <a:avLst/>
              <a:gdLst>
                <a:gd name="connsiteX0" fmla="*/ 210023 w 241466"/>
                <a:gd name="connsiteY0" fmla="*/ 1599 h 117803"/>
                <a:gd name="connsiteX1" fmla="*/ 196053 w 241466"/>
                <a:gd name="connsiteY1" fmla="*/ 7313 h 117803"/>
                <a:gd name="connsiteX2" fmla="*/ 189703 w 241466"/>
                <a:gd name="connsiteY2" fmla="*/ 11124 h 117803"/>
                <a:gd name="connsiteX3" fmla="*/ 182083 w 241466"/>
                <a:gd name="connsiteY3" fmla="*/ 13029 h 117803"/>
                <a:gd name="connsiteX4" fmla="*/ 43018 w 241466"/>
                <a:gd name="connsiteY4" fmla="*/ 65099 h 117803"/>
                <a:gd name="connsiteX5" fmla="*/ 36668 w 241466"/>
                <a:gd name="connsiteY5" fmla="*/ 68909 h 117803"/>
                <a:gd name="connsiteX6" fmla="*/ 29048 w 241466"/>
                <a:gd name="connsiteY6" fmla="*/ 70179 h 117803"/>
                <a:gd name="connsiteX7" fmla="*/ 15078 w 241466"/>
                <a:gd name="connsiteY7" fmla="*/ 74624 h 117803"/>
                <a:gd name="connsiteX8" fmla="*/ 1108 w 241466"/>
                <a:gd name="connsiteY8" fmla="*/ 102563 h 117803"/>
                <a:gd name="connsiteX9" fmla="*/ 22063 w 241466"/>
                <a:gd name="connsiteY9" fmla="*/ 117804 h 117803"/>
                <a:gd name="connsiteX10" fmla="*/ 29048 w 241466"/>
                <a:gd name="connsiteY10" fmla="*/ 116534 h 117803"/>
                <a:gd name="connsiteX11" fmla="*/ 43653 w 241466"/>
                <a:gd name="connsiteY11" fmla="*/ 112088 h 117803"/>
                <a:gd name="connsiteX12" fmla="*/ 50638 w 241466"/>
                <a:gd name="connsiteY12" fmla="*/ 108279 h 117803"/>
                <a:gd name="connsiteX13" fmla="*/ 58258 w 241466"/>
                <a:gd name="connsiteY13" fmla="*/ 107009 h 117803"/>
                <a:gd name="connsiteX14" fmla="*/ 199863 w 241466"/>
                <a:gd name="connsiteY14" fmla="*/ 54304 h 117803"/>
                <a:gd name="connsiteX15" fmla="*/ 206213 w 241466"/>
                <a:gd name="connsiteY15" fmla="*/ 50493 h 117803"/>
                <a:gd name="connsiteX16" fmla="*/ 213833 w 241466"/>
                <a:gd name="connsiteY16" fmla="*/ 48588 h 117803"/>
                <a:gd name="connsiteX17" fmla="*/ 227803 w 241466"/>
                <a:gd name="connsiteY17" fmla="*/ 42874 h 117803"/>
                <a:gd name="connsiteX18" fmla="*/ 239868 w 241466"/>
                <a:gd name="connsiteY18" fmla="*/ 13663 h 117803"/>
                <a:gd name="connsiteX19" fmla="*/ 210023 w 241466"/>
                <a:gd name="connsiteY19" fmla="*/ 1599 h 11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1466" h="117803">
                  <a:moveTo>
                    <a:pt x="210023" y="1599"/>
                  </a:moveTo>
                  <a:cubicBezTo>
                    <a:pt x="205578" y="3504"/>
                    <a:pt x="201133" y="5409"/>
                    <a:pt x="196053" y="7313"/>
                  </a:cubicBezTo>
                  <a:cubicBezTo>
                    <a:pt x="193513" y="8584"/>
                    <a:pt x="191608" y="9854"/>
                    <a:pt x="189703" y="11124"/>
                  </a:cubicBezTo>
                  <a:cubicBezTo>
                    <a:pt x="187163" y="11124"/>
                    <a:pt x="184623" y="11759"/>
                    <a:pt x="182083" y="13029"/>
                  </a:cubicBezTo>
                  <a:cubicBezTo>
                    <a:pt x="135728" y="32079"/>
                    <a:pt x="88738" y="49224"/>
                    <a:pt x="43018" y="65099"/>
                  </a:cubicBezTo>
                  <a:cubicBezTo>
                    <a:pt x="40478" y="65734"/>
                    <a:pt x="38573" y="67004"/>
                    <a:pt x="36668" y="68909"/>
                  </a:cubicBezTo>
                  <a:cubicBezTo>
                    <a:pt x="34128" y="68909"/>
                    <a:pt x="31588" y="68909"/>
                    <a:pt x="29048" y="70179"/>
                  </a:cubicBezTo>
                  <a:cubicBezTo>
                    <a:pt x="24603" y="71449"/>
                    <a:pt x="19523" y="73354"/>
                    <a:pt x="15078" y="74624"/>
                  </a:cubicBezTo>
                  <a:cubicBezTo>
                    <a:pt x="3648" y="78434"/>
                    <a:pt x="-2702" y="91134"/>
                    <a:pt x="1108" y="102563"/>
                  </a:cubicBezTo>
                  <a:cubicBezTo>
                    <a:pt x="4283" y="112088"/>
                    <a:pt x="13173" y="117804"/>
                    <a:pt x="22063" y="117804"/>
                  </a:cubicBezTo>
                  <a:cubicBezTo>
                    <a:pt x="24603" y="117804"/>
                    <a:pt x="26508" y="117168"/>
                    <a:pt x="29048" y="116534"/>
                  </a:cubicBezTo>
                  <a:cubicBezTo>
                    <a:pt x="34128" y="115263"/>
                    <a:pt x="38573" y="113359"/>
                    <a:pt x="43653" y="112088"/>
                  </a:cubicBezTo>
                  <a:cubicBezTo>
                    <a:pt x="46193" y="111454"/>
                    <a:pt x="48733" y="110184"/>
                    <a:pt x="50638" y="108279"/>
                  </a:cubicBezTo>
                  <a:cubicBezTo>
                    <a:pt x="53178" y="108279"/>
                    <a:pt x="55718" y="107643"/>
                    <a:pt x="58258" y="107009"/>
                  </a:cubicBezTo>
                  <a:cubicBezTo>
                    <a:pt x="105248" y="91134"/>
                    <a:pt x="152873" y="73354"/>
                    <a:pt x="199863" y="54304"/>
                  </a:cubicBezTo>
                  <a:cubicBezTo>
                    <a:pt x="202403" y="53034"/>
                    <a:pt x="204308" y="51763"/>
                    <a:pt x="206213" y="50493"/>
                  </a:cubicBezTo>
                  <a:cubicBezTo>
                    <a:pt x="208753" y="50493"/>
                    <a:pt x="211293" y="49859"/>
                    <a:pt x="213833" y="48588"/>
                  </a:cubicBezTo>
                  <a:cubicBezTo>
                    <a:pt x="218278" y="46684"/>
                    <a:pt x="223358" y="44779"/>
                    <a:pt x="227803" y="42874"/>
                  </a:cubicBezTo>
                  <a:cubicBezTo>
                    <a:pt x="239233" y="38429"/>
                    <a:pt x="244313" y="25093"/>
                    <a:pt x="239868" y="13663"/>
                  </a:cubicBezTo>
                  <a:cubicBezTo>
                    <a:pt x="234153" y="2234"/>
                    <a:pt x="220818" y="-2846"/>
                    <a:pt x="210023" y="1599"/>
                  </a:cubicBezTo>
                  <a:close/>
                </a:path>
              </a:pathLst>
            </a:custGeom>
            <a:solidFill>
              <a:srgbClr val="D79CFF"/>
            </a:solid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F25BBF1F-8A17-127A-7A82-AAF8364FD4EF}"/>
                </a:ext>
              </a:extLst>
            </p:cNvPr>
            <p:cNvSpPr/>
            <p:nvPr/>
          </p:nvSpPr>
          <p:spPr>
            <a:xfrm>
              <a:off x="3260064" y="3723428"/>
              <a:ext cx="56565" cy="53551"/>
            </a:xfrm>
            <a:custGeom>
              <a:avLst/>
              <a:gdLst>
                <a:gd name="connsiteX0" fmla="*/ 20980 w 56565"/>
                <a:gd name="connsiteY0" fmla="*/ 4657 h 53551"/>
                <a:gd name="connsiteX1" fmla="*/ 8915 w 56565"/>
                <a:gd name="connsiteY1" fmla="*/ 13547 h 53551"/>
                <a:gd name="connsiteX2" fmla="*/ 4470 w 56565"/>
                <a:gd name="connsiteY2" fmla="*/ 44662 h 53551"/>
                <a:gd name="connsiteX3" fmla="*/ 22251 w 56565"/>
                <a:gd name="connsiteY3" fmla="*/ 53552 h 53551"/>
                <a:gd name="connsiteX4" fmla="*/ 35585 w 56565"/>
                <a:gd name="connsiteY4" fmla="*/ 49107 h 53551"/>
                <a:gd name="connsiteX5" fmla="*/ 47651 w 56565"/>
                <a:gd name="connsiteY5" fmla="*/ 40217 h 53551"/>
                <a:gd name="connsiteX6" fmla="*/ 52095 w 56565"/>
                <a:gd name="connsiteY6" fmla="*/ 9102 h 53551"/>
                <a:gd name="connsiteX7" fmla="*/ 20980 w 56565"/>
                <a:gd name="connsiteY7" fmla="*/ 4657 h 5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 h="53551">
                  <a:moveTo>
                    <a:pt x="20980" y="4657"/>
                  </a:moveTo>
                  <a:lnTo>
                    <a:pt x="8915" y="13547"/>
                  </a:lnTo>
                  <a:cubicBezTo>
                    <a:pt x="-610" y="21167"/>
                    <a:pt x="-3149" y="35137"/>
                    <a:pt x="4470" y="44662"/>
                  </a:cubicBezTo>
                  <a:cubicBezTo>
                    <a:pt x="8915" y="50377"/>
                    <a:pt x="15265" y="53552"/>
                    <a:pt x="22251" y="53552"/>
                  </a:cubicBezTo>
                  <a:cubicBezTo>
                    <a:pt x="26695" y="53552"/>
                    <a:pt x="31776" y="52282"/>
                    <a:pt x="35585" y="49107"/>
                  </a:cubicBezTo>
                  <a:lnTo>
                    <a:pt x="47651" y="40217"/>
                  </a:lnTo>
                  <a:cubicBezTo>
                    <a:pt x="57176" y="32597"/>
                    <a:pt x="59715" y="18627"/>
                    <a:pt x="52095" y="9102"/>
                  </a:cubicBezTo>
                  <a:cubicBezTo>
                    <a:pt x="44476" y="-1058"/>
                    <a:pt x="30505" y="-2963"/>
                    <a:pt x="20980" y="4657"/>
                  </a:cubicBezTo>
                  <a:close/>
                </a:path>
              </a:pathLst>
            </a:custGeom>
            <a:solidFill>
              <a:srgbClr val="D79CFF"/>
            </a:solid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DD92041B-60A3-9B73-6BEA-54BD9C567BAC}"/>
                </a:ext>
              </a:extLst>
            </p:cNvPr>
            <p:cNvSpPr/>
            <p:nvPr/>
          </p:nvSpPr>
          <p:spPr>
            <a:xfrm>
              <a:off x="2963444" y="3820627"/>
              <a:ext cx="220577" cy="160187"/>
            </a:xfrm>
            <a:custGeom>
              <a:avLst/>
              <a:gdLst>
                <a:gd name="connsiteX0" fmla="*/ 184886 w 220577"/>
                <a:gd name="connsiteY0" fmla="*/ 3977 h 160187"/>
                <a:gd name="connsiteX1" fmla="*/ 172821 w 220577"/>
                <a:gd name="connsiteY1" fmla="*/ 12232 h 160187"/>
                <a:gd name="connsiteX2" fmla="*/ 167106 w 220577"/>
                <a:gd name="connsiteY2" fmla="*/ 17312 h 160187"/>
                <a:gd name="connsiteX3" fmla="*/ 160121 w 220577"/>
                <a:gd name="connsiteY3" fmla="*/ 20487 h 160187"/>
                <a:gd name="connsiteX4" fmla="*/ 35661 w 220577"/>
                <a:gd name="connsiteY4" fmla="*/ 103037 h 160187"/>
                <a:gd name="connsiteX5" fmla="*/ 29946 w 220577"/>
                <a:gd name="connsiteY5" fmla="*/ 108117 h 160187"/>
                <a:gd name="connsiteX6" fmla="*/ 22961 w 220577"/>
                <a:gd name="connsiteY6" fmla="*/ 111292 h 160187"/>
                <a:gd name="connsiteX7" fmla="*/ 10261 w 220577"/>
                <a:gd name="connsiteY7" fmla="*/ 119547 h 160187"/>
                <a:gd name="connsiteX8" fmla="*/ 3276 w 220577"/>
                <a:gd name="connsiteY8" fmla="*/ 150027 h 160187"/>
                <a:gd name="connsiteX9" fmla="*/ 22326 w 220577"/>
                <a:gd name="connsiteY9" fmla="*/ 160187 h 160187"/>
                <a:gd name="connsiteX10" fmla="*/ 34391 w 220577"/>
                <a:gd name="connsiteY10" fmla="*/ 157012 h 160187"/>
                <a:gd name="connsiteX11" fmla="*/ 47091 w 220577"/>
                <a:gd name="connsiteY11" fmla="*/ 148757 h 160187"/>
                <a:gd name="connsiteX12" fmla="*/ 52806 w 220577"/>
                <a:gd name="connsiteY12" fmla="*/ 143677 h 160187"/>
                <a:gd name="connsiteX13" fmla="*/ 59791 w 220577"/>
                <a:gd name="connsiteY13" fmla="*/ 140502 h 160187"/>
                <a:gd name="connsiteX14" fmla="*/ 185521 w 220577"/>
                <a:gd name="connsiteY14" fmla="*/ 57317 h 160187"/>
                <a:gd name="connsiteX15" fmla="*/ 191236 w 220577"/>
                <a:gd name="connsiteY15" fmla="*/ 52237 h 160187"/>
                <a:gd name="connsiteX16" fmla="*/ 198221 w 220577"/>
                <a:gd name="connsiteY16" fmla="*/ 49062 h 160187"/>
                <a:gd name="connsiteX17" fmla="*/ 210921 w 220577"/>
                <a:gd name="connsiteY17" fmla="*/ 40172 h 160187"/>
                <a:gd name="connsiteX18" fmla="*/ 216636 w 220577"/>
                <a:gd name="connsiteY18" fmla="*/ 9057 h 160187"/>
                <a:gd name="connsiteX19" fmla="*/ 184886 w 220577"/>
                <a:gd name="connsiteY19" fmla="*/ 3977 h 16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0577" h="160187">
                  <a:moveTo>
                    <a:pt x="184886" y="3977"/>
                  </a:moveTo>
                  <a:lnTo>
                    <a:pt x="172821" y="12232"/>
                  </a:lnTo>
                  <a:cubicBezTo>
                    <a:pt x="170916" y="13502"/>
                    <a:pt x="169011" y="15407"/>
                    <a:pt x="167106" y="17312"/>
                  </a:cubicBezTo>
                  <a:cubicBezTo>
                    <a:pt x="164566" y="17947"/>
                    <a:pt x="162661" y="19217"/>
                    <a:pt x="160121" y="20487"/>
                  </a:cubicBezTo>
                  <a:cubicBezTo>
                    <a:pt x="118846" y="49062"/>
                    <a:pt x="76936" y="76367"/>
                    <a:pt x="35661" y="103037"/>
                  </a:cubicBezTo>
                  <a:cubicBezTo>
                    <a:pt x="33756" y="104307"/>
                    <a:pt x="31851" y="106212"/>
                    <a:pt x="29946" y="108117"/>
                  </a:cubicBezTo>
                  <a:cubicBezTo>
                    <a:pt x="27406" y="108752"/>
                    <a:pt x="24866" y="109387"/>
                    <a:pt x="22961" y="111292"/>
                  </a:cubicBezTo>
                  <a:lnTo>
                    <a:pt x="10261" y="119547"/>
                  </a:lnTo>
                  <a:cubicBezTo>
                    <a:pt x="101" y="125897"/>
                    <a:pt x="-3074" y="139867"/>
                    <a:pt x="3276" y="150027"/>
                  </a:cubicBezTo>
                  <a:cubicBezTo>
                    <a:pt x="7721" y="157012"/>
                    <a:pt x="14706" y="160187"/>
                    <a:pt x="22326" y="160187"/>
                  </a:cubicBezTo>
                  <a:cubicBezTo>
                    <a:pt x="26136" y="160187"/>
                    <a:pt x="30581" y="158917"/>
                    <a:pt x="34391" y="157012"/>
                  </a:cubicBezTo>
                  <a:lnTo>
                    <a:pt x="47091" y="148757"/>
                  </a:lnTo>
                  <a:cubicBezTo>
                    <a:pt x="49631" y="147487"/>
                    <a:pt x="51536" y="145582"/>
                    <a:pt x="52806" y="143677"/>
                  </a:cubicBezTo>
                  <a:cubicBezTo>
                    <a:pt x="55346" y="143042"/>
                    <a:pt x="57886" y="142407"/>
                    <a:pt x="59791" y="140502"/>
                  </a:cubicBezTo>
                  <a:cubicBezTo>
                    <a:pt x="101066" y="113832"/>
                    <a:pt x="143611" y="85892"/>
                    <a:pt x="185521" y="57317"/>
                  </a:cubicBezTo>
                  <a:cubicBezTo>
                    <a:pt x="187426" y="56047"/>
                    <a:pt x="189331" y="54142"/>
                    <a:pt x="191236" y="52237"/>
                  </a:cubicBezTo>
                  <a:cubicBezTo>
                    <a:pt x="193776" y="51602"/>
                    <a:pt x="196316" y="50332"/>
                    <a:pt x="198221" y="49062"/>
                  </a:cubicBezTo>
                  <a:lnTo>
                    <a:pt x="210921" y="40172"/>
                  </a:lnTo>
                  <a:cubicBezTo>
                    <a:pt x="221081" y="33187"/>
                    <a:pt x="223621" y="19217"/>
                    <a:pt x="216636" y="9057"/>
                  </a:cubicBezTo>
                  <a:cubicBezTo>
                    <a:pt x="209016" y="-468"/>
                    <a:pt x="195046" y="-3008"/>
                    <a:pt x="184886" y="3977"/>
                  </a:cubicBezTo>
                  <a:close/>
                </a:path>
              </a:pathLst>
            </a:custGeom>
            <a:solidFill>
              <a:srgbClr val="D79CFF"/>
            </a:solid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B06FC755-2554-D995-9D22-3A24A52E75F1}"/>
                </a:ext>
              </a:extLst>
            </p:cNvPr>
            <p:cNvSpPr/>
            <p:nvPr/>
          </p:nvSpPr>
          <p:spPr>
            <a:xfrm>
              <a:off x="1607155" y="4344556"/>
              <a:ext cx="254060" cy="48373"/>
            </a:xfrm>
            <a:custGeom>
              <a:avLst/>
              <a:gdLst>
                <a:gd name="connsiteX0" fmla="*/ 231170 w 254060"/>
                <a:gd name="connsiteY0" fmla="*/ 114 h 48373"/>
                <a:gd name="connsiteX1" fmla="*/ 216565 w 254060"/>
                <a:gd name="connsiteY1" fmla="*/ 749 h 48373"/>
                <a:gd name="connsiteX2" fmla="*/ 208945 w 254060"/>
                <a:gd name="connsiteY2" fmla="*/ 2653 h 48373"/>
                <a:gd name="connsiteX3" fmla="*/ 201325 w 254060"/>
                <a:gd name="connsiteY3" fmla="*/ 2019 h 48373"/>
                <a:gd name="connsiteX4" fmla="*/ 119410 w 254060"/>
                <a:gd name="connsiteY4" fmla="*/ 3924 h 48373"/>
                <a:gd name="connsiteX5" fmla="*/ 53370 w 254060"/>
                <a:gd name="connsiteY5" fmla="*/ 2653 h 48373"/>
                <a:gd name="connsiteX6" fmla="*/ 45750 w 254060"/>
                <a:gd name="connsiteY6" fmla="*/ 3924 h 48373"/>
                <a:gd name="connsiteX7" fmla="*/ 38130 w 254060"/>
                <a:gd name="connsiteY7" fmla="*/ 2019 h 48373"/>
                <a:gd name="connsiteX8" fmla="*/ 23525 w 254060"/>
                <a:gd name="connsiteY8" fmla="*/ 1384 h 48373"/>
                <a:gd name="connsiteX9" fmla="*/ 30 w 254060"/>
                <a:gd name="connsiteY9" fmla="*/ 22339 h 48373"/>
                <a:gd name="connsiteX10" fmla="*/ 20985 w 254060"/>
                <a:gd name="connsiteY10" fmla="*/ 45834 h 48373"/>
                <a:gd name="connsiteX11" fmla="*/ 36225 w 254060"/>
                <a:gd name="connsiteY11" fmla="*/ 46469 h 48373"/>
                <a:gd name="connsiteX12" fmla="*/ 43845 w 254060"/>
                <a:gd name="connsiteY12" fmla="*/ 45199 h 48373"/>
                <a:gd name="connsiteX13" fmla="*/ 51465 w 254060"/>
                <a:gd name="connsiteY13" fmla="*/ 47103 h 48373"/>
                <a:gd name="connsiteX14" fmla="*/ 118140 w 254060"/>
                <a:gd name="connsiteY14" fmla="*/ 48374 h 48373"/>
                <a:gd name="connsiteX15" fmla="*/ 118775 w 254060"/>
                <a:gd name="connsiteY15" fmla="*/ 48374 h 48373"/>
                <a:gd name="connsiteX16" fmla="*/ 202595 w 254060"/>
                <a:gd name="connsiteY16" fmla="*/ 46469 h 48373"/>
                <a:gd name="connsiteX17" fmla="*/ 210215 w 254060"/>
                <a:gd name="connsiteY17" fmla="*/ 44564 h 48373"/>
                <a:gd name="connsiteX18" fmla="*/ 217835 w 254060"/>
                <a:gd name="connsiteY18" fmla="*/ 45199 h 48373"/>
                <a:gd name="connsiteX19" fmla="*/ 233075 w 254060"/>
                <a:gd name="connsiteY19" fmla="*/ 44564 h 48373"/>
                <a:gd name="connsiteX20" fmla="*/ 254030 w 254060"/>
                <a:gd name="connsiteY20" fmla="*/ 21069 h 48373"/>
                <a:gd name="connsiteX21" fmla="*/ 231170 w 254060"/>
                <a:gd name="connsiteY21" fmla="*/ 114 h 4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4060" h="48373">
                  <a:moveTo>
                    <a:pt x="231170" y="114"/>
                  </a:moveTo>
                  <a:cubicBezTo>
                    <a:pt x="226090" y="114"/>
                    <a:pt x="221010" y="749"/>
                    <a:pt x="216565" y="749"/>
                  </a:cubicBezTo>
                  <a:cubicBezTo>
                    <a:pt x="214025" y="749"/>
                    <a:pt x="211485" y="1384"/>
                    <a:pt x="208945" y="2653"/>
                  </a:cubicBezTo>
                  <a:cubicBezTo>
                    <a:pt x="206405" y="2019"/>
                    <a:pt x="203865" y="1384"/>
                    <a:pt x="201325" y="2019"/>
                  </a:cubicBezTo>
                  <a:cubicBezTo>
                    <a:pt x="174020" y="3289"/>
                    <a:pt x="146715" y="3924"/>
                    <a:pt x="119410" y="3924"/>
                  </a:cubicBezTo>
                  <a:cubicBezTo>
                    <a:pt x="97185" y="3924"/>
                    <a:pt x="74960" y="3289"/>
                    <a:pt x="53370" y="2653"/>
                  </a:cubicBezTo>
                  <a:cubicBezTo>
                    <a:pt x="50830" y="2653"/>
                    <a:pt x="48290" y="2653"/>
                    <a:pt x="45750" y="3924"/>
                  </a:cubicBezTo>
                  <a:cubicBezTo>
                    <a:pt x="43210" y="3289"/>
                    <a:pt x="41305" y="2653"/>
                    <a:pt x="38130" y="2019"/>
                  </a:cubicBezTo>
                  <a:cubicBezTo>
                    <a:pt x="33050" y="2019"/>
                    <a:pt x="28605" y="1384"/>
                    <a:pt x="23525" y="1384"/>
                  </a:cubicBezTo>
                  <a:cubicBezTo>
                    <a:pt x="11460" y="749"/>
                    <a:pt x="665" y="10274"/>
                    <a:pt x="30" y="22339"/>
                  </a:cubicBezTo>
                  <a:cubicBezTo>
                    <a:pt x="-605" y="34403"/>
                    <a:pt x="8920" y="45199"/>
                    <a:pt x="20985" y="45834"/>
                  </a:cubicBezTo>
                  <a:cubicBezTo>
                    <a:pt x="26065" y="45834"/>
                    <a:pt x="31145" y="46469"/>
                    <a:pt x="36225" y="46469"/>
                  </a:cubicBezTo>
                  <a:cubicBezTo>
                    <a:pt x="38765" y="46469"/>
                    <a:pt x="41305" y="46469"/>
                    <a:pt x="43845" y="45199"/>
                  </a:cubicBezTo>
                  <a:cubicBezTo>
                    <a:pt x="46385" y="45834"/>
                    <a:pt x="48925" y="46469"/>
                    <a:pt x="51465" y="47103"/>
                  </a:cubicBezTo>
                  <a:cubicBezTo>
                    <a:pt x="73690" y="47739"/>
                    <a:pt x="95915" y="48374"/>
                    <a:pt x="118140" y="48374"/>
                  </a:cubicBezTo>
                  <a:lnTo>
                    <a:pt x="118775" y="48374"/>
                  </a:lnTo>
                  <a:cubicBezTo>
                    <a:pt x="146080" y="48374"/>
                    <a:pt x="174655" y="47739"/>
                    <a:pt x="202595" y="46469"/>
                  </a:cubicBezTo>
                  <a:cubicBezTo>
                    <a:pt x="205135" y="46469"/>
                    <a:pt x="207675" y="45834"/>
                    <a:pt x="210215" y="44564"/>
                  </a:cubicBezTo>
                  <a:cubicBezTo>
                    <a:pt x="212755" y="45199"/>
                    <a:pt x="215295" y="45834"/>
                    <a:pt x="217835" y="45199"/>
                  </a:cubicBezTo>
                  <a:cubicBezTo>
                    <a:pt x="222915" y="45199"/>
                    <a:pt x="227995" y="44564"/>
                    <a:pt x="233075" y="44564"/>
                  </a:cubicBezTo>
                  <a:cubicBezTo>
                    <a:pt x="245140" y="43928"/>
                    <a:pt x="254665" y="33134"/>
                    <a:pt x="254030" y="21069"/>
                  </a:cubicBezTo>
                  <a:cubicBezTo>
                    <a:pt x="254030" y="8369"/>
                    <a:pt x="243870" y="-1156"/>
                    <a:pt x="231170" y="114"/>
                  </a:cubicBezTo>
                  <a:close/>
                </a:path>
              </a:pathLst>
            </a:custGeom>
            <a:solidFill>
              <a:srgbClr val="D79CFF"/>
            </a:solid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899F3B09-D098-3B10-1F28-5D43510F20BB}"/>
                </a:ext>
              </a:extLst>
            </p:cNvPr>
            <p:cNvSpPr/>
            <p:nvPr/>
          </p:nvSpPr>
          <p:spPr>
            <a:xfrm>
              <a:off x="617598" y="3960873"/>
              <a:ext cx="221138" cy="158371"/>
            </a:xfrm>
            <a:custGeom>
              <a:avLst/>
              <a:gdLst>
                <a:gd name="connsiteX0" fmla="*/ 210441 w 221138"/>
                <a:gd name="connsiteY0" fmla="*/ 117096 h 158371"/>
                <a:gd name="connsiteX1" fmla="*/ 197741 w 221138"/>
                <a:gd name="connsiteY1" fmla="*/ 109476 h 158371"/>
                <a:gd name="connsiteX2" fmla="*/ 190756 w 221138"/>
                <a:gd name="connsiteY2" fmla="*/ 106301 h 158371"/>
                <a:gd name="connsiteX3" fmla="*/ 185041 w 221138"/>
                <a:gd name="connsiteY3" fmla="*/ 101221 h 158371"/>
                <a:gd name="connsiteX4" fmla="*/ 97411 w 221138"/>
                <a:gd name="connsiteY4" fmla="*/ 44706 h 158371"/>
                <a:gd name="connsiteX5" fmla="*/ 59311 w 221138"/>
                <a:gd name="connsiteY5" fmla="*/ 19941 h 158371"/>
                <a:gd name="connsiteX6" fmla="*/ 52326 w 221138"/>
                <a:gd name="connsiteY6" fmla="*/ 16766 h 158371"/>
                <a:gd name="connsiteX7" fmla="*/ 46611 w 221138"/>
                <a:gd name="connsiteY7" fmla="*/ 11686 h 158371"/>
                <a:gd name="connsiteX8" fmla="*/ 33911 w 221138"/>
                <a:gd name="connsiteY8" fmla="*/ 3431 h 158371"/>
                <a:gd name="connsiteX9" fmla="*/ 3431 w 221138"/>
                <a:gd name="connsiteY9" fmla="*/ 10416 h 158371"/>
                <a:gd name="connsiteX10" fmla="*/ 10416 w 221138"/>
                <a:gd name="connsiteY10" fmla="*/ 40896 h 158371"/>
                <a:gd name="connsiteX11" fmla="*/ 23116 w 221138"/>
                <a:gd name="connsiteY11" fmla="*/ 49151 h 158371"/>
                <a:gd name="connsiteX12" fmla="*/ 30101 w 221138"/>
                <a:gd name="connsiteY12" fmla="*/ 52326 h 158371"/>
                <a:gd name="connsiteX13" fmla="*/ 35816 w 221138"/>
                <a:gd name="connsiteY13" fmla="*/ 57406 h 158371"/>
                <a:gd name="connsiteX14" fmla="*/ 73281 w 221138"/>
                <a:gd name="connsiteY14" fmla="*/ 82171 h 158371"/>
                <a:gd name="connsiteX15" fmla="*/ 161546 w 221138"/>
                <a:gd name="connsiteY15" fmla="*/ 138686 h 158371"/>
                <a:gd name="connsiteX16" fmla="*/ 168531 w 221138"/>
                <a:gd name="connsiteY16" fmla="*/ 141861 h 158371"/>
                <a:gd name="connsiteX17" fmla="*/ 174246 w 221138"/>
                <a:gd name="connsiteY17" fmla="*/ 146941 h 158371"/>
                <a:gd name="connsiteX18" fmla="*/ 186946 w 221138"/>
                <a:gd name="connsiteY18" fmla="*/ 155196 h 158371"/>
                <a:gd name="connsiteX19" fmla="*/ 198376 w 221138"/>
                <a:gd name="connsiteY19" fmla="*/ 158371 h 158371"/>
                <a:gd name="connsiteX20" fmla="*/ 217426 w 221138"/>
                <a:gd name="connsiteY20" fmla="*/ 147576 h 158371"/>
                <a:gd name="connsiteX21" fmla="*/ 210441 w 221138"/>
                <a:gd name="connsiteY21" fmla="*/ 117096 h 15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138" h="158371">
                  <a:moveTo>
                    <a:pt x="210441" y="117096"/>
                  </a:moveTo>
                  <a:cubicBezTo>
                    <a:pt x="205996" y="114556"/>
                    <a:pt x="202186" y="112016"/>
                    <a:pt x="197741" y="109476"/>
                  </a:cubicBezTo>
                  <a:cubicBezTo>
                    <a:pt x="195836" y="108206"/>
                    <a:pt x="193296" y="106936"/>
                    <a:pt x="190756" y="106301"/>
                  </a:cubicBezTo>
                  <a:cubicBezTo>
                    <a:pt x="189486" y="104396"/>
                    <a:pt x="187581" y="102491"/>
                    <a:pt x="185041" y="101221"/>
                  </a:cubicBezTo>
                  <a:cubicBezTo>
                    <a:pt x="155196" y="82171"/>
                    <a:pt x="125986" y="63121"/>
                    <a:pt x="97411" y="44706"/>
                  </a:cubicBezTo>
                  <a:cubicBezTo>
                    <a:pt x="84711" y="36451"/>
                    <a:pt x="72011" y="28196"/>
                    <a:pt x="59311" y="19941"/>
                  </a:cubicBezTo>
                  <a:cubicBezTo>
                    <a:pt x="57406" y="18671"/>
                    <a:pt x="54866" y="17401"/>
                    <a:pt x="52326" y="16766"/>
                  </a:cubicBezTo>
                  <a:cubicBezTo>
                    <a:pt x="51056" y="14861"/>
                    <a:pt x="49151" y="12956"/>
                    <a:pt x="46611" y="11686"/>
                  </a:cubicBezTo>
                  <a:lnTo>
                    <a:pt x="33911" y="3431"/>
                  </a:lnTo>
                  <a:cubicBezTo>
                    <a:pt x="23751" y="-2919"/>
                    <a:pt x="9781" y="-379"/>
                    <a:pt x="3431" y="10416"/>
                  </a:cubicBezTo>
                  <a:cubicBezTo>
                    <a:pt x="-2919" y="20576"/>
                    <a:pt x="-379" y="34546"/>
                    <a:pt x="10416" y="40896"/>
                  </a:cubicBezTo>
                  <a:lnTo>
                    <a:pt x="23116" y="49151"/>
                  </a:lnTo>
                  <a:cubicBezTo>
                    <a:pt x="25021" y="50421"/>
                    <a:pt x="27561" y="51691"/>
                    <a:pt x="30101" y="52326"/>
                  </a:cubicBezTo>
                  <a:cubicBezTo>
                    <a:pt x="31371" y="54231"/>
                    <a:pt x="33276" y="56136"/>
                    <a:pt x="35816" y="57406"/>
                  </a:cubicBezTo>
                  <a:cubicBezTo>
                    <a:pt x="48516" y="65661"/>
                    <a:pt x="61216" y="73916"/>
                    <a:pt x="73281" y="82171"/>
                  </a:cubicBezTo>
                  <a:cubicBezTo>
                    <a:pt x="101856" y="100586"/>
                    <a:pt x="131701" y="120271"/>
                    <a:pt x="161546" y="138686"/>
                  </a:cubicBezTo>
                  <a:cubicBezTo>
                    <a:pt x="164086" y="139956"/>
                    <a:pt x="165991" y="141226"/>
                    <a:pt x="168531" y="141861"/>
                  </a:cubicBezTo>
                  <a:cubicBezTo>
                    <a:pt x="169801" y="143766"/>
                    <a:pt x="171706" y="145671"/>
                    <a:pt x="174246" y="146941"/>
                  </a:cubicBezTo>
                  <a:cubicBezTo>
                    <a:pt x="178691" y="149481"/>
                    <a:pt x="182501" y="152021"/>
                    <a:pt x="186946" y="155196"/>
                  </a:cubicBezTo>
                  <a:cubicBezTo>
                    <a:pt x="190756" y="157736"/>
                    <a:pt x="194566" y="158371"/>
                    <a:pt x="198376" y="158371"/>
                  </a:cubicBezTo>
                  <a:cubicBezTo>
                    <a:pt x="205996" y="158371"/>
                    <a:pt x="212981" y="154561"/>
                    <a:pt x="217426" y="147576"/>
                  </a:cubicBezTo>
                  <a:cubicBezTo>
                    <a:pt x="224411" y="137416"/>
                    <a:pt x="221236" y="123446"/>
                    <a:pt x="210441" y="117096"/>
                  </a:cubicBezTo>
                  <a:close/>
                </a:path>
              </a:pathLst>
            </a:custGeom>
            <a:solidFill>
              <a:srgbClr val="D79CFF"/>
            </a:solid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9646B6CA-7A33-DFE7-EED4-BECB317492EA}"/>
                </a:ext>
              </a:extLst>
            </p:cNvPr>
            <p:cNvSpPr/>
            <p:nvPr/>
          </p:nvSpPr>
          <p:spPr>
            <a:xfrm>
              <a:off x="302028" y="3792623"/>
              <a:ext cx="232745" cy="134216"/>
            </a:xfrm>
            <a:custGeom>
              <a:avLst/>
              <a:gdLst>
                <a:gd name="connsiteX0" fmla="*/ 221211 w 232745"/>
                <a:gd name="connsiteY0" fmla="*/ 93576 h 134216"/>
                <a:gd name="connsiteX1" fmla="*/ 207876 w 232745"/>
                <a:gd name="connsiteY1" fmla="*/ 85956 h 134216"/>
                <a:gd name="connsiteX2" fmla="*/ 200891 w 232745"/>
                <a:gd name="connsiteY2" fmla="*/ 83416 h 134216"/>
                <a:gd name="connsiteX3" fmla="*/ 195176 w 232745"/>
                <a:gd name="connsiteY3" fmla="*/ 78336 h 134216"/>
                <a:gd name="connsiteX4" fmla="*/ 58016 w 232745"/>
                <a:gd name="connsiteY4" fmla="*/ 12931 h 134216"/>
                <a:gd name="connsiteX5" fmla="*/ 50396 w 232745"/>
                <a:gd name="connsiteY5" fmla="*/ 11026 h 134216"/>
                <a:gd name="connsiteX6" fmla="*/ 44046 w 232745"/>
                <a:gd name="connsiteY6" fmla="*/ 7216 h 134216"/>
                <a:gd name="connsiteX7" fmla="*/ 30076 w 232745"/>
                <a:gd name="connsiteY7" fmla="*/ 1501 h 134216"/>
                <a:gd name="connsiteX8" fmla="*/ 1501 w 232745"/>
                <a:gd name="connsiteY8" fmla="*/ 14836 h 134216"/>
                <a:gd name="connsiteX9" fmla="*/ 14836 w 232745"/>
                <a:gd name="connsiteY9" fmla="*/ 43411 h 134216"/>
                <a:gd name="connsiteX10" fmla="*/ 28806 w 232745"/>
                <a:gd name="connsiteY10" fmla="*/ 48491 h 134216"/>
                <a:gd name="connsiteX11" fmla="*/ 35791 w 232745"/>
                <a:gd name="connsiteY11" fmla="*/ 49761 h 134216"/>
                <a:gd name="connsiteX12" fmla="*/ 42141 w 232745"/>
                <a:gd name="connsiteY12" fmla="*/ 53571 h 134216"/>
                <a:gd name="connsiteX13" fmla="*/ 174856 w 232745"/>
                <a:gd name="connsiteY13" fmla="*/ 117071 h 134216"/>
                <a:gd name="connsiteX14" fmla="*/ 181841 w 232745"/>
                <a:gd name="connsiteY14" fmla="*/ 119611 h 134216"/>
                <a:gd name="connsiteX15" fmla="*/ 187556 w 232745"/>
                <a:gd name="connsiteY15" fmla="*/ 124056 h 134216"/>
                <a:gd name="connsiteX16" fmla="*/ 200256 w 232745"/>
                <a:gd name="connsiteY16" fmla="*/ 131041 h 134216"/>
                <a:gd name="connsiteX17" fmla="*/ 211051 w 232745"/>
                <a:gd name="connsiteY17" fmla="*/ 134216 h 134216"/>
                <a:gd name="connsiteX18" fmla="*/ 230101 w 232745"/>
                <a:gd name="connsiteY18" fmla="*/ 122786 h 134216"/>
                <a:gd name="connsiteX19" fmla="*/ 221211 w 232745"/>
                <a:gd name="connsiteY19" fmla="*/ 93576 h 13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2745" h="134216">
                  <a:moveTo>
                    <a:pt x="221211" y="93576"/>
                  </a:moveTo>
                  <a:cubicBezTo>
                    <a:pt x="216766" y="91036"/>
                    <a:pt x="212321" y="88496"/>
                    <a:pt x="207876" y="85956"/>
                  </a:cubicBezTo>
                  <a:cubicBezTo>
                    <a:pt x="205336" y="84686"/>
                    <a:pt x="202796" y="84051"/>
                    <a:pt x="200891" y="83416"/>
                  </a:cubicBezTo>
                  <a:cubicBezTo>
                    <a:pt x="198986" y="81511"/>
                    <a:pt x="197081" y="79606"/>
                    <a:pt x="195176" y="78336"/>
                  </a:cubicBezTo>
                  <a:cubicBezTo>
                    <a:pt x="147551" y="52301"/>
                    <a:pt x="102466" y="30711"/>
                    <a:pt x="58016" y="12931"/>
                  </a:cubicBezTo>
                  <a:cubicBezTo>
                    <a:pt x="55476" y="11661"/>
                    <a:pt x="52936" y="11661"/>
                    <a:pt x="50396" y="11026"/>
                  </a:cubicBezTo>
                  <a:cubicBezTo>
                    <a:pt x="48491" y="9121"/>
                    <a:pt x="45951" y="7851"/>
                    <a:pt x="44046" y="7216"/>
                  </a:cubicBezTo>
                  <a:cubicBezTo>
                    <a:pt x="39601" y="5311"/>
                    <a:pt x="34521" y="3406"/>
                    <a:pt x="30076" y="1501"/>
                  </a:cubicBezTo>
                  <a:cubicBezTo>
                    <a:pt x="18646" y="-2944"/>
                    <a:pt x="5946" y="2771"/>
                    <a:pt x="1501" y="14836"/>
                  </a:cubicBezTo>
                  <a:cubicBezTo>
                    <a:pt x="-2944" y="26266"/>
                    <a:pt x="2771" y="38966"/>
                    <a:pt x="14836" y="43411"/>
                  </a:cubicBezTo>
                  <a:cubicBezTo>
                    <a:pt x="19281" y="45316"/>
                    <a:pt x="23726" y="46586"/>
                    <a:pt x="28806" y="48491"/>
                  </a:cubicBezTo>
                  <a:cubicBezTo>
                    <a:pt x="31346" y="49126"/>
                    <a:pt x="33886" y="49761"/>
                    <a:pt x="35791" y="49761"/>
                  </a:cubicBezTo>
                  <a:cubicBezTo>
                    <a:pt x="37696" y="51666"/>
                    <a:pt x="39601" y="52936"/>
                    <a:pt x="42141" y="53571"/>
                  </a:cubicBezTo>
                  <a:cubicBezTo>
                    <a:pt x="84686" y="70716"/>
                    <a:pt x="128501" y="91671"/>
                    <a:pt x="174856" y="117071"/>
                  </a:cubicBezTo>
                  <a:cubicBezTo>
                    <a:pt x="177396" y="118341"/>
                    <a:pt x="179301" y="118976"/>
                    <a:pt x="181841" y="119611"/>
                  </a:cubicBezTo>
                  <a:cubicBezTo>
                    <a:pt x="183746" y="121516"/>
                    <a:pt x="185651" y="122786"/>
                    <a:pt x="187556" y="124056"/>
                  </a:cubicBezTo>
                  <a:cubicBezTo>
                    <a:pt x="192001" y="126596"/>
                    <a:pt x="196446" y="129136"/>
                    <a:pt x="200256" y="131041"/>
                  </a:cubicBezTo>
                  <a:cubicBezTo>
                    <a:pt x="203431" y="132946"/>
                    <a:pt x="207241" y="134216"/>
                    <a:pt x="211051" y="134216"/>
                  </a:cubicBezTo>
                  <a:cubicBezTo>
                    <a:pt x="218671" y="134216"/>
                    <a:pt x="226291" y="130406"/>
                    <a:pt x="230101" y="122786"/>
                  </a:cubicBezTo>
                  <a:cubicBezTo>
                    <a:pt x="235816" y="113261"/>
                    <a:pt x="232006" y="99926"/>
                    <a:pt x="221211" y="93576"/>
                  </a:cubicBezTo>
                  <a:close/>
                </a:path>
              </a:pathLst>
            </a:custGeom>
            <a:solidFill>
              <a:srgbClr val="D79CFF"/>
            </a:solid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32AC7C4F-A88B-C785-5BDC-7D22BB356F6F}"/>
                </a:ext>
              </a:extLst>
            </p:cNvPr>
            <p:cNvSpPr/>
            <p:nvPr/>
          </p:nvSpPr>
          <p:spPr>
            <a:xfrm>
              <a:off x="923185" y="4150255"/>
              <a:ext cx="234325" cy="132819"/>
            </a:xfrm>
            <a:custGeom>
              <a:avLst/>
              <a:gdLst>
                <a:gd name="connsiteX0" fmla="*/ 219815 w 234325"/>
                <a:gd name="connsiteY0" fmla="*/ 90910 h 132819"/>
                <a:gd name="connsiteX1" fmla="*/ 205845 w 234325"/>
                <a:gd name="connsiteY1" fmla="*/ 85195 h 132819"/>
                <a:gd name="connsiteX2" fmla="*/ 198225 w 234325"/>
                <a:gd name="connsiteY2" fmla="*/ 83290 h 132819"/>
                <a:gd name="connsiteX3" fmla="*/ 191875 w 234325"/>
                <a:gd name="connsiteY3" fmla="*/ 79480 h 132819"/>
                <a:gd name="connsiteX4" fmla="*/ 58525 w 234325"/>
                <a:gd name="connsiteY4" fmla="*/ 16615 h 132819"/>
                <a:gd name="connsiteX5" fmla="*/ 51540 w 234325"/>
                <a:gd name="connsiteY5" fmla="*/ 14075 h 132819"/>
                <a:gd name="connsiteX6" fmla="*/ 45825 w 234325"/>
                <a:gd name="connsiteY6" fmla="*/ 9630 h 132819"/>
                <a:gd name="connsiteX7" fmla="*/ 32490 w 234325"/>
                <a:gd name="connsiteY7" fmla="*/ 2645 h 132819"/>
                <a:gd name="connsiteX8" fmla="*/ 2645 w 234325"/>
                <a:gd name="connsiteY8" fmla="*/ 11535 h 132819"/>
                <a:gd name="connsiteX9" fmla="*/ 11535 w 234325"/>
                <a:gd name="connsiteY9" fmla="*/ 41380 h 132819"/>
                <a:gd name="connsiteX10" fmla="*/ 24870 w 234325"/>
                <a:gd name="connsiteY10" fmla="*/ 48365 h 132819"/>
                <a:gd name="connsiteX11" fmla="*/ 32490 w 234325"/>
                <a:gd name="connsiteY11" fmla="*/ 50905 h 132819"/>
                <a:gd name="connsiteX12" fmla="*/ 38840 w 234325"/>
                <a:gd name="connsiteY12" fmla="*/ 55350 h 132819"/>
                <a:gd name="connsiteX13" fmla="*/ 176000 w 234325"/>
                <a:gd name="connsiteY13" fmla="*/ 120120 h 132819"/>
                <a:gd name="connsiteX14" fmla="*/ 183620 w 234325"/>
                <a:gd name="connsiteY14" fmla="*/ 122025 h 132819"/>
                <a:gd name="connsiteX15" fmla="*/ 189970 w 234325"/>
                <a:gd name="connsiteY15" fmla="*/ 125835 h 132819"/>
                <a:gd name="connsiteX16" fmla="*/ 203940 w 234325"/>
                <a:gd name="connsiteY16" fmla="*/ 131550 h 132819"/>
                <a:gd name="connsiteX17" fmla="*/ 212195 w 234325"/>
                <a:gd name="connsiteY17" fmla="*/ 132820 h 132819"/>
                <a:gd name="connsiteX18" fmla="*/ 233150 w 234325"/>
                <a:gd name="connsiteY18" fmla="*/ 118850 h 132819"/>
                <a:gd name="connsiteX19" fmla="*/ 219815 w 234325"/>
                <a:gd name="connsiteY19" fmla="*/ 90910 h 13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325" h="132819">
                  <a:moveTo>
                    <a:pt x="219815" y="90910"/>
                  </a:moveTo>
                  <a:cubicBezTo>
                    <a:pt x="215370" y="89005"/>
                    <a:pt x="210925" y="87100"/>
                    <a:pt x="205845" y="85195"/>
                  </a:cubicBezTo>
                  <a:cubicBezTo>
                    <a:pt x="203305" y="83925"/>
                    <a:pt x="200765" y="83925"/>
                    <a:pt x="198225" y="83290"/>
                  </a:cubicBezTo>
                  <a:cubicBezTo>
                    <a:pt x="196320" y="81385"/>
                    <a:pt x="194415" y="80115"/>
                    <a:pt x="191875" y="79480"/>
                  </a:cubicBezTo>
                  <a:cubicBezTo>
                    <a:pt x="147425" y="61065"/>
                    <a:pt x="103610" y="40110"/>
                    <a:pt x="58525" y="16615"/>
                  </a:cubicBezTo>
                  <a:cubicBezTo>
                    <a:pt x="55985" y="15345"/>
                    <a:pt x="54080" y="14710"/>
                    <a:pt x="51540" y="14075"/>
                  </a:cubicBezTo>
                  <a:cubicBezTo>
                    <a:pt x="49635" y="12170"/>
                    <a:pt x="47730" y="10900"/>
                    <a:pt x="45825" y="9630"/>
                  </a:cubicBezTo>
                  <a:cubicBezTo>
                    <a:pt x="41380" y="7090"/>
                    <a:pt x="36935" y="5185"/>
                    <a:pt x="32490" y="2645"/>
                  </a:cubicBezTo>
                  <a:cubicBezTo>
                    <a:pt x="21695" y="-3070"/>
                    <a:pt x="8360" y="740"/>
                    <a:pt x="2645" y="11535"/>
                  </a:cubicBezTo>
                  <a:cubicBezTo>
                    <a:pt x="-3070" y="22330"/>
                    <a:pt x="740" y="35665"/>
                    <a:pt x="11535" y="41380"/>
                  </a:cubicBezTo>
                  <a:cubicBezTo>
                    <a:pt x="15980" y="43920"/>
                    <a:pt x="20425" y="46460"/>
                    <a:pt x="24870" y="48365"/>
                  </a:cubicBezTo>
                  <a:cubicBezTo>
                    <a:pt x="27410" y="49635"/>
                    <a:pt x="29950" y="50270"/>
                    <a:pt x="32490" y="50905"/>
                  </a:cubicBezTo>
                  <a:cubicBezTo>
                    <a:pt x="34395" y="52810"/>
                    <a:pt x="36300" y="54080"/>
                    <a:pt x="38840" y="55350"/>
                  </a:cubicBezTo>
                  <a:cubicBezTo>
                    <a:pt x="85195" y="80115"/>
                    <a:pt x="130280" y="101070"/>
                    <a:pt x="176000" y="120120"/>
                  </a:cubicBezTo>
                  <a:cubicBezTo>
                    <a:pt x="178540" y="121390"/>
                    <a:pt x="181080" y="121390"/>
                    <a:pt x="183620" y="122025"/>
                  </a:cubicBezTo>
                  <a:cubicBezTo>
                    <a:pt x="185525" y="123930"/>
                    <a:pt x="187430" y="125200"/>
                    <a:pt x="189970" y="125835"/>
                  </a:cubicBezTo>
                  <a:cubicBezTo>
                    <a:pt x="194415" y="127740"/>
                    <a:pt x="199495" y="129645"/>
                    <a:pt x="203940" y="131550"/>
                  </a:cubicBezTo>
                  <a:cubicBezTo>
                    <a:pt x="206480" y="132820"/>
                    <a:pt x="209655" y="132820"/>
                    <a:pt x="212195" y="132820"/>
                  </a:cubicBezTo>
                  <a:cubicBezTo>
                    <a:pt x="221085" y="132820"/>
                    <a:pt x="229340" y="127740"/>
                    <a:pt x="233150" y="118850"/>
                  </a:cubicBezTo>
                  <a:cubicBezTo>
                    <a:pt x="236960" y="108055"/>
                    <a:pt x="231245" y="95355"/>
                    <a:pt x="219815" y="90910"/>
                  </a:cubicBezTo>
                  <a:close/>
                </a:path>
              </a:pathLst>
            </a:custGeom>
            <a:solidFill>
              <a:srgbClr val="D79CFF"/>
            </a:solid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A45197E-4771-1889-C04A-5136BE15D851}"/>
                </a:ext>
              </a:extLst>
            </p:cNvPr>
            <p:cNvSpPr/>
            <p:nvPr/>
          </p:nvSpPr>
          <p:spPr>
            <a:xfrm>
              <a:off x="635" y="3732529"/>
              <a:ext cx="201783" cy="64770"/>
            </a:xfrm>
            <a:custGeom>
              <a:avLst/>
              <a:gdLst>
                <a:gd name="connsiteX0" fmla="*/ 146050 w 201783"/>
                <a:gd name="connsiteY0" fmla="*/ 58420 h 64770"/>
                <a:gd name="connsiteX1" fmla="*/ 153670 w 201783"/>
                <a:gd name="connsiteY1" fmla="*/ 58420 h 64770"/>
                <a:gd name="connsiteX2" fmla="*/ 160655 w 201783"/>
                <a:gd name="connsiteY2" fmla="*/ 60960 h 64770"/>
                <a:gd name="connsiteX3" fmla="*/ 175260 w 201783"/>
                <a:gd name="connsiteY3" fmla="*/ 64135 h 64770"/>
                <a:gd name="connsiteX4" fmla="*/ 179705 w 201783"/>
                <a:gd name="connsiteY4" fmla="*/ 64770 h 64770"/>
                <a:gd name="connsiteX5" fmla="*/ 201295 w 201783"/>
                <a:gd name="connsiteY5" fmla="*/ 46990 h 64770"/>
                <a:gd name="connsiteX6" fmla="*/ 184150 w 201783"/>
                <a:gd name="connsiteY6" fmla="*/ 20955 h 64770"/>
                <a:gd name="connsiteX7" fmla="*/ 168910 w 201783"/>
                <a:gd name="connsiteY7" fmla="*/ 17780 h 64770"/>
                <a:gd name="connsiteX8" fmla="*/ 161290 w 201783"/>
                <a:gd name="connsiteY8" fmla="*/ 17780 h 64770"/>
                <a:gd name="connsiteX9" fmla="*/ 154305 w 201783"/>
                <a:gd name="connsiteY9" fmla="*/ 15240 h 64770"/>
                <a:gd name="connsiteX10" fmla="*/ 2540 w 201783"/>
                <a:gd name="connsiteY10" fmla="*/ 0 h 64770"/>
                <a:gd name="connsiteX11" fmla="*/ 0 w 201783"/>
                <a:gd name="connsiteY11" fmla="*/ 0 h 64770"/>
                <a:gd name="connsiteX12" fmla="*/ 0 w 201783"/>
                <a:gd name="connsiteY12" fmla="*/ 44450 h 64770"/>
                <a:gd name="connsiteX13" fmla="*/ 1270 w 201783"/>
                <a:gd name="connsiteY13" fmla="*/ 44450 h 64770"/>
                <a:gd name="connsiteX14" fmla="*/ 146050 w 201783"/>
                <a:gd name="connsiteY14" fmla="*/ 58420 h 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1783" h="64770">
                  <a:moveTo>
                    <a:pt x="146050" y="58420"/>
                  </a:moveTo>
                  <a:cubicBezTo>
                    <a:pt x="148590" y="59055"/>
                    <a:pt x="151130" y="59055"/>
                    <a:pt x="153670" y="58420"/>
                  </a:cubicBezTo>
                  <a:cubicBezTo>
                    <a:pt x="155575" y="59690"/>
                    <a:pt x="158115" y="60325"/>
                    <a:pt x="160655" y="60960"/>
                  </a:cubicBezTo>
                  <a:cubicBezTo>
                    <a:pt x="165735" y="61595"/>
                    <a:pt x="170180" y="62865"/>
                    <a:pt x="175260" y="64135"/>
                  </a:cubicBezTo>
                  <a:cubicBezTo>
                    <a:pt x="176530" y="64135"/>
                    <a:pt x="178435" y="64770"/>
                    <a:pt x="179705" y="64770"/>
                  </a:cubicBezTo>
                  <a:cubicBezTo>
                    <a:pt x="189865" y="64770"/>
                    <a:pt x="199390" y="57785"/>
                    <a:pt x="201295" y="46990"/>
                  </a:cubicBezTo>
                  <a:cubicBezTo>
                    <a:pt x="203835" y="34925"/>
                    <a:pt x="196215" y="23495"/>
                    <a:pt x="184150" y="20955"/>
                  </a:cubicBezTo>
                  <a:cubicBezTo>
                    <a:pt x="179070" y="19685"/>
                    <a:pt x="173990" y="19050"/>
                    <a:pt x="168910" y="17780"/>
                  </a:cubicBezTo>
                  <a:cubicBezTo>
                    <a:pt x="166370" y="17145"/>
                    <a:pt x="163830" y="17145"/>
                    <a:pt x="161290" y="17780"/>
                  </a:cubicBezTo>
                  <a:cubicBezTo>
                    <a:pt x="159385" y="16510"/>
                    <a:pt x="156845" y="15875"/>
                    <a:pt x="154305" y="15240"/>
                  </a:cubicBezTo>
                  <a:cubicBezTo>
                    <a:pt x="105410" y="6350"/>
                    <a:pt x="53975" y="1270"/>
                    <a:pt x="2540" y="0"/>
                  </a:cubicBezTo>
                  <a:cubicBezTo>
                    <a:pt x="1905" y="0"/>
                    <a:pt x="635" y="0"/>
                    <a:pt x="0" y="0"/>
                  </a:cubicBezTo>
                  <a:lnTo>
                    <a:pt x="0" y="44450"/>
                  </a:lnTo>
                  <a:cubicBezTo>
                    <a:pt x="635" y="44450"/>
                    <a:pt x="635" y="44450"/>
                    <a:pt x="1270" y="44450"/>
                  </a:cubicBezTo>
                  <a:cubicBezTo>
                    <a:pt x="50165" y="45085"/>
                    <a:pt x="99060" y="50165"/>
                    <a:pt x="146050" y="58420"/>
                  </a:cubicBezTo>
                  <a:close/>
                </a:path>
              </a:pathLst>
            </a:custGeom>
            <a:solidFill>
              <a:srgbClr val="D79CFF"/>
            </a:solid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E4ECC568-814D-755B-9DE6-8692EDF3F3EA}"/>
                </a:ext>
              </a:extLst>
            </p:cNvPr>
            <p:cNvSpPr/>
            <p:nvPr/>
          </p:nvSpPr>
          <p:spPr>
            <a:xfrm>
              <a:off x="1254627" y="4287387"/>
              <a:ext cx="249181" cy="87127"/>
            </a:xfrm>
            <a:custGeom>
              <a:avLst/>
              <a:gdLst>
                <a:gd name="connsiteX0" fmla="*/ 230003 w 249181"/>
                <a:gd name="connsiteY0" fmla="*/ 43313 h 87127"/>
                <a:gd name="connsiteX1" fmla="*/ 215398 w 249181"/>
                <a:gd name="connsiteY1" fmla="*/ 41408 h 87127"/>
                <a:gd name="connsiteX2" fmla="*/ 207778 w 249181"/>
                <a:gd name="connsiteY2" fmla="*/ 41408 h 87127"/>
                <a:gd name="connsiteX3" fmla="*/ 200793 w 249181"/>
                <a:gd name="connsiteY3" fmla="*/ 38868 h 87127"/>
                <a:gd name="connsiteX4" fmla="*/ 56648 w 249181"/>
                <a:gd name="connsiteY4" fmla="*/ 8388 h 87127"/>
                <a:gd name="connsiteX5" fmla="*/ 49028 w 249181"/>
                <a:gd name="connsiteY5" fmla="*/ 7753 h 87127"/>
                <a:gd name="connsiteX6" fmla="*/ 42043 w 249181"/>
                <a:gd name="connsiteY6" fmla="*/ 4578 h 87127"/>
                <a:gd name="connsiteX7" fmla="*/ 28073 w 249181"/>
                <a:gd name="connsiteY7" fmla="*/ 768 h 87127"/>
                <a:gd name="connsiteX8" fmla="*/ 768 w 249181"/>
                <a:gd name="connsiteY8" fmla="*/ 16008 h 87127"/>
                <a:gd name="connsiteX9" fmla="*/ 16008 w 249181"/>
                <a:gd name="connsiteY9" fmla="*/ 43313 h 87127"/>
                <a:gd name="connsiteX10" fmla="*/ 30612 w 249181"/>
                <a:gd name="connsiteY10" fmla="*/ 47122 h 87127"/>
                <a:gd name="connsiteX11" fmla="*/ 38233 w 249181"/>
                <a:gd name="connsiteY11" fmla="*/ 47758 h 87127"/>
                <a:gd name="connsiteX12" fmla="*/ 45218 w 249181"/>
                <a:gd name="connsiteY12" fmla="*/ 50933 h 87127"/>
                <a:gd name="connsiteX13" fmla="*/ 193808 w 249181"/>
                <a:gd name="connsiteY13" fmla="*/ 82047 h 87127"/>
                <a:gd name="connsiteX14" fmla="*/ 201428 w 249181"/>
                <a:gd name="connsiteY14" fmla="*/ 82047 h 87127"/>
                <a:gd name="connsiteX15" fmla="*/ 208413 w 249181"/>
                <a:gd name="connsiteY15" fmla="*/ 84588 h 87127"/>
                <a:gd name="connsiteX16" fmla="*/ 223653 w 249181"/>
                <a:gd name="connsiteY16" fmla="*/ 87128 h 87127"/>
                <a:gd name="connsiteX17" fmla="*/ 226828 w 249181"/>
                <a:gd name="connsiteY17" fmla="*/ 87128 h 87127"/>
                <a:gd name="connsiteX18" fmla="*/ 249053 w 249181"/>
                <a:gd name="connsiteY18" fmla="*/ 68078 h 87127"/>
                <a:gd name="connsiteX19" fmla="*/ 230003 w 249181"/>
                <a:gd name="connsiteY19" fmla="*/ 43313 h 8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181" h="87127">
                  <a:moveTo>
                    <a:pt x="230003" y="43313"/>
                  </a:moveTo>
                  <a:cubicBezTo>
                    <a:pt x="224923" y="42678"/>
                    <a:pt x="220478" y="42043"/>
                    <a:pt x="215398" y="41408"/>
                  </a:cubicBezTo>
                  <a:cubicBezTo>
                    <a:pt x="212858" y="40772"/>
                    <a:pt x="210318" y="40772"/>
                    <a:pt x="207778" y="41408"/>
                  </a:cubicBezTo>
                  <a:cubicBezTo>
                    <a:pt x="205873" y="40138"/>
                    <a:pt x="203333" y="39503"/>
                    <a:pt x="200793" y="38868"/>
                  </a:cubicBezTo>
                  <a:cubicBezTo>
                    <a:pt x="151898" y="30613"/>
                    <a:pt x="103003" y="20453"/>
                    <a:pt x="56648" y="8388"/>
                  </a:cubicBezTo>
                  <a:cubicBezTo>
                    <a:pt x="54108" y="7753"/>
                    <a:pt x="51568" y="7753"/>
                    <a:pt x="49028" y="7753"/>
                  </a:cubicBezTo>
                  <a:cubicBezTo>
                    <a:pt x="47123" y="6483"/>
                    <a:pt x="44583" y="5213"/>
                    <a:pt x="42043" y="4578"/>
                  </a:cubicBezTo>
                  <a:cubicBezTo>
                    <a:pt x="36962" y="3308"/>
                    <a:pt x="32518" y="2038"/>
                    <a:pt x="28073" y="768"/>
                  </a:cubicBezTo>
                  <a:cubicBezTo>
                    <a:pt x="16008" y="-2407"/>
                    <a:pt x="3943" y="4578"/>
                    <a:pt x="768" y="16008"/>
                  </a:cubicBezTo>
                  <a:cubicBezTo>
                    <a:pt x="-2407" y="27438"/>
                    <a:pt x="4578" y="40138"/>
                    <a:pt x="16008" y="43313"/>
                  </a:cubicBezTo>
                  <a:cubicBezTo>
                    <a:pt x="21087" y="44583"/>
                    <a:pt x="25533" y="45853"/>
                    <a:pt x="30612" y="47122"/>
                  </a:cubicBezTo>
                  <a:cubicBezTo>
                    <a:pt x="33153" y="47758"/>
                    <a:pt x="35693" y="47758"/>
                    <a:pt x="38233" y="47758"/>
                  </a:cubicBezTo>
                  <a:cubicBezTo>
                    <a:pt x="40137" y="49028"/>
                    <a:pt x="42678" y="50297"/>
                    <a:pt x="45218" y="50933"/>
                  </a:cubicBezTo>
                  <a:cubicBezTo>
                    <a:pt x="93478" y="63633"/>
                    <a:pt x="143008" y="73793"/>
                    <a:pt x="193808" y="82047"/>
                  </a:cubicBezTo>
                  <a:cubicBezTo>
                    <a:pt x="196348" y="82683"/>
                    <a:pt x="198888" y="82683"/>
                    <a:pt x="201428" y="82047"/>
                  </a:cubicBezTo>
                  <a:cubicBezTo>
                    <a:pt x="203333" y="83318"/>
                    <a:pt x="205873" y="83953"/>
                    <a:pt x="208413" y="84588"/>
                  </a:cubicBezTo>
                  <a:cubicBezTo>
                    <a:pt x="213493" y="85222"/>
                    <a:pt x="218573" y="85858"/>
                    <a:pt x="223653" y="87128"/>
                  </a:cubicBezTo>
                  <a:cubicBezTo>
                    <a:pt x="224923" y="87128"/>
                    <a:pt x="225558" y="87128"/>
                    <a:pt x="226828" y="87128"/>
                  </a:cubicBezTo>
                  <a:cubicBezTo>
                    <a:pt x="237623" y="87128"/>
                    <a:pt x="247148" y="78872"/>
                    <a:pt x="249053" y="68078"/>
                  </a:cubicBezTo>
                  <a:cubicBezTo>
                    <a:pt x="250323" y="56647"/>
                    <a:pt x="242068" y="45218"/>
                    <a:pt x="230003" y="43313"/>
                  </a:cubicBezTo>
                  <a:close/>
                </a:path>
              </a:pathLst>
            </a:custGeom>
            <a:solidFill>
              <a:srgbClr val="D79CFF"/>
            </a:solidFill>
            <a:ln w="6350" cap="flat">
              <a:noFill/>
              <a:prstDash val="solid"/>
              <a:miter/>
            </a:ln>
          </p:spPr>
          <p:txBody>
            <a:bodyPr rtlCol="0" anchor="ctr"/>
            <a:lstStyle/>
            <a:p>
              <a:endParaRPr lang="en-US"/>
            </a:p>
          </p:txBody>
        </p:sp>
      </p:grpSp>
      <p:sp>
        <p:nvSpPr>
          <p:cNvPr id="24" name="Freeform 23">
            <a:extLst>
              <a:ext uri="{FF2B5EF4-FFF2-40B4-BE49-F238E27FC236}">
                <a16:creationId xmlns:a16="http://schemas.microsoft.com/office/drawing/2014/main" id="{0056A5D5-EAB4-CB50-655C-6D92B122B710}"/>
              </a:ext>
            </a:extLst>
          </p:cNvPr>
          <p:cNvSpPr/>
          <p:nvPr userDrawn="1"/>
        </p:nvSpPr>
        <p:spPr>
          <a:xfrm>
            <a:off x="2765143" y="2545151"/>
            <a:ext cx="1589193" cy="1081483"/>
          </a:xfrm>
          <a:custGeom>
            <a:avLst/>
            <a:gdLst>
              <a:gd name="connsiteX0" fmla="*/ 1035832 w 1589193"/>
              <a:gd name="connsiteY0" fmla="*/ 45340 h 1081483"/>
              <a:gd name="connsiteX1" fmla="*/ 2053 w 1589193"/>
              <a:gd name="connsiteY1" fmla="*/ 522860 h 1081483"/>
              <a:gd name="connsiteX2" fmla="*/ 21738 w 1589193"/>
              <a:gd name="connsiteY2" fmla="*/ 564135 h 1081483"/>
              <a:gd name="connsiteX3" fmla="*/ 1513353 w 1589193"/>
              <a:gd name="connsiteY3" fmla="*/ 1079756 h 1081483"/>
              <a:gd name="connsiteX4" fmla="*/ 1553993 w 1589193"/>
              <a:gd name="connsiteY4" fmla="*/ 1059435 h 1081483"/>
              <a:gd name="connsiteX5" fmla="*/ 1035832 w 1589193"/>
              <a:gd name="connsiteY5" fmla="*/ 45340 h 108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9193" h="1081483">
                <a:moveTo>
                  <a:pt x="1035832" y="45340"/>
                </a:moveTo>
                <a:cubicBezTo>
                  <a:pt x="617368" y="-99440"/>
                  <a:pt x="161438" y="113920"/>
                  <a:pt x="2053" y="522860"/>
                </a:cubicBezTo>
                <a:cubicBezTo>
                  <a:pt x="-4297" y="539370"/>
                  <a:pt x="4593" y="558420"/>
                  <a:pt x="21738" y="564135"/>
                </a:cubicBezTo>
                <a:lnTo>
                  <a:pt x="1513353" y="1079756"/>
                </a:lnTo>
                <a:cubicBezTo>
                  <a:pt x="1530498" y="1085470"/>
                  <a:pt x="1548913" y="1076581"/>
                  <a:pt x="1553993" y="1059435"/>
                </a:cubicBezTo>
                <a:cubicBezTo>
                  <a:pt x="1680993" y="639065"/>
                  <a:pt x="1454298" y="190120"/>
                  <a:pt x="1035832" y="45340"/>
                </a:cubicBezTo>
                <a:close/>
              </a:path>
            </a:pathLst>
          </a:custGeom>
          <a:solidFill>
            <a:srgbClr val="D79CFF"/>
          </a:solidFill>
          <a:ln w="6350"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89FA103E-0C9A-C7BF-42BD-AE5FD058401A}"/>
              </a:ext>
            </a:extLst>
          </p:cNvPr>
          <p:cNvSpPr/>
          <p:nvPr userDrawn="1"/>
        </p:nvSpPr>
        <p:spPr>
          <a:xfrm flipV="1">
            <a:off x="-1" y="0"/>
            <a:ext cx="3484063" cy="1560442"/>
          </a:xfrm>
          <a:custGeom>
            <a:avLst/>
            <a:gdLst>
              <a:gd name="connsiteX0" fmla="*/ 2553970 w 2652684"/>
              <a:gd name="connsiteY0" fmla="*/ 513080 h 1188084"/>
              <a:gd name="connsiteX1" fmla="*/ 1751965 w 2652684"/>
              <a:gd name="connsiteY1" fmla="*/ 351790 h 1188084"/>
              <a:gd name="connsiteX2" fmla="*/ 721995 w 2652684"/>
              <a:gd name="connsiteY2" fmla="*/ 144780 h 1188084"/>
              <a:gd name="connsiteX3" fmla="*/ 643890 w 2652684"/>
              <a:gd name="connsiteY3" fmla="*/ 128905 h 1188084"/>
              <a:gd name="connsiteX4" fmla="*/ 0 w 2652684"/>
              <a:gd name="connsiteY4" fmla="*/ 0 h 1188084"/>
              <a:gd name="connsiteX5" fmla="*/ 0 w 2652684"/>
              <a:gd name="connsiteY5" fmla="*/ 1188085 h 1188084"/>
              <a:gd name="connsiteX6" fmla="*/ 1572260 w 2652684"/>
              <a:gd name="connsiteY6" fmla="*/ 1188085 h 1188084"/>
              <a:gd name="connsiteX7" fmla="*/ 2579370 w 2652684"/>
              <a:gd name="connsiteY7" fmla="*/ 746125 h 1188084"/>
              <a:gd name="connsiteX8" fmla="*/ 2553970 w 2652684"/>
              <a:gd name="connsiteY8" fmla="*/ 513080 h 1188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52684" h="1188084">
                <a:moveTo>
                  <a:pt x="2553970" y="513080"/>
                </a:moveTo>
                <a:lnTo>
                  <a:pt x="1751965" y="351790"/>
                </a:lnTo>
                <a:lnTo>
                  <a:pt x="721995" y="144780"/>
                </a:lnTo>
                <a:lnTo>
                  <a:pt x="643890" y="128905"/>
                </a:lnTo>
                <a:lnTo>
                  <a:pt x="0" y="0"/>
                </a:lnTo>
                <a:lnTo>
                  <a:pt x="0" y="1188085"/>
                </a:lnTo>
                <a:lnTo>
                  <a:pt x="1572260" y="1188085"/>
                </a:lnTo>
                <a:lnTo>
                  <a:pt x="2579370" y="746125"/>
                </a:lnTo>
                <a:cubicBezTo>
                  <a:pt x="2689225" y="697865"/>
                  <a:pt x="2671445" y="536575"/>
                  <a:pt x="2553970" y="513080"/>
                </a:cubicBezTo>
                <a:close/>
              </a:path>
            </a:pathLst>
          </a:custGeom>
          <a:solidFill>
            <a:schemeClr val="accent6"/>
          </a:solidFill>
          <a:ln w="6350" cap="flat">
            <a:noFill/>
            <a:prstDash val="solid"/>
            <a:miter/>
          </a:ln>
        </p:spPr>
        <p:txBody>
          <a:bodyPr rtlCol="0" anchor="ctr"/>
          <a:lstStyle/>
          <a:p>
            <a:endParaRPr lang="en-US"/>
          </a:p>
        </p:txBody>
      </p:sp>
    </p:spTree>
    <p:extLst>
      <p:ext uri="{BB962C8B-B14F-4D97-AF65-F5344CB8AC3E}">
        <p14:creationId xmlns:p14="http://schemas.microsoft.com/office/powerpoint/2010/main" val="303766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 single box: light green">
    <p:bg>
      <p:bgPr>
        <a:solidFill>
          <a:schemeClr val="accent6"/>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7E7C290-12E4-96AD-2383-178753194C29}"/>
              </a:ext>
            </a:extLst>
          </p:cNvPr>
          <p:cNvGrpSpPr/>
          <p:nvPr userDrawn="1"/>
        </p:nvGrpSpPr>
        <p:grpSpPr>
          <a:xfrm>
            <a:off x="6505529" y="2449020"/>
            <a:ext cx="5686472" cy="4411813"/>
            <a:chOff x="9168861" y="4515350"/>
            <a:chExt cx="3023139" cy="2345483"/>
          </a:xfrm>
        </p:grpSpPr>
        <p:sp>
          <p:nvSpPr>
            <p:cNvPr id="10" name="Freeform 9">
              <a:extLst>
                <a:ext uri="{FF2B5EF4-FFF2-40B4-BE49-F238E27FC236}">
                  <a16:creationId xmlns:a16="http://schemas.microsoft.com/office/drawing/2014/main" id="{8DA698B5-464C-D68A-D2C1-00AD408AC648}"/>
                </a:ext>
              </a:extLst>
            </p:cNvPr>
            <p:cNvSpPr/>
            <p:nvPr/>
          </p:nvSpPr>
          <p:spPr>
            <a:xfrm>
              <a:off x="9168861" y="5557337"/>
              <a:ext cx="3023139" cy="1303496"/>
            </a:xfrm>
            <a:custGeom>
              <a:avLst/>
              <a:gdLst>
                <a:gd name="connsiteX0" fmla="*/ 3023140 w 3023139"/>
                <a:gd name="connsiteY0" fmla="*/ 0 h 1303496"/>
                <a:gd name="connsiteX1" fmla="*/ 1524119 w 3023139"/>
                <a:gd name="connsiteY1" fmla="*/ 0 h 1303496"/>
                <a:gd name="connsiteX2" fmla="*/ 1524119 w 3023139"/>
                <a:gd name="connsiteY2" fmla="*/ 0 h 1303496"/>
                <a:gd name="connsiteX3" fmla="*/ 1523714 w 3023139"/>
                <a:gd name="connsiteY3" fmla="*/ 0 h 1303496"/>
                <a:gd name="connsiteX4" fmla="*/ 1523714 w 3023139"/>
                <a:gd name="connsiteY4" fmla="*/ 0 h 1303496"/>
                <a:gd name="connsiteX5" fmla="*/ 1523714 w 3023139"/>
                <a:gd name="connsiteY5" fmla="*/ 0 h 1303496"/>
                <a:gd name="connsiteX6" fmla="*/ 0 w 3023139"/>
                <a:gd name="connsiteY6" fmla="*/ 1303496 h 1303496"/>
                <a:gd name="connsiteX7" fmla="*/ 3023140 w 3023139"/>
                <a:gd name="connsiteY7" fmla="*/ 1298639 h 1303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23139" h="1303496">
                  <a:moveTo>
                    <a:pt x="3023140" y="0"/>
                  </a:moveTo>
                  <a:lnTo>
                    <a:pt x="1524119" y="0"/>
                  </a:lnTo>
                  <a:lnTo>
                    <a:pt x="1524119" y="0"/>
                  </a:lnTo>
                  <a:lnTo>
                    <a:pt x="1523714" y="0"/>
                  </a:lnTo>
                  <a:lnTo>
                    <a:pt x="1523714" y="0"/>
                  </a:lnTo>
                  <a:lnTo>
                    <a:pt x="1523714" y="0"/>
                  </a:lnTo>
                  <a:lnTo>
                    <a:pt x="0" y="1303496"/>
                  </a:lnTo>
                  <a:lnTo>
                    <a:pt x="3023140" y="1298639"/>
                  </a:lnTo>
                  <a:close/>
                </a:path>
              </a:pathLst>
            </a:custGeom>
            <a:solidFill>
              <a:srgbClr val="FFCF66"/>
            </a:solidFill>
            <a:ln w="4048"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BF7E7E80-599D-42D5-BC9F-B314A8D48BDA}"/>
                </a:ext>
              </a:extLst>
            </p:cNvPr>
            <p:cNvSpPr/>
            <p:nvPr/>
          </p:nvSpPr>
          <p:spPr>
            <a:xfrm>
              <a:off x="11086943" y="4515350"/>
              <a:ext cx="789384" cy="415948"/>
            </a:xfrm>
            <a:custGeom>
              <a:avLst/>
              <a:gdLst>
                <a:gd name="connsiteX0" fmla="*/ 789384 w 789384"/>
                <a:gd name="connsiteY0" fmla="*/ 402590 h 415948"/>
                <a:gd name="connsiteX1" fmla="*/ 204026 w 789384"/>
                <a:gd name="connsiteY1" fmla="*/ 6278 h 415948"/>
                <a:gd name="connsiteX2" fmla="*/ 161925 w 789384"/>
                <a:gd name="connsiteY2" fmla="*/ 7088 h 415948"/>
                <a:gd name="connsiteX3" fmla="*/ 0 w 789384"/>
                <a:gd name="connsiteY3" fmla="*/ 124888 h 415948"/>
                <a:gd name="connsiteX4" fmla="*/ 4858 w 789384"/>
                <a:gd name="connsiteY4" fmla="*/ 415948 h 415948"/>
                <a:gd name="connsiteX5" fmla="*/ 789384 w 789384"/>
                <a:gd name="connsiteY5" fmla="*/ 402590 h 415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9384" h="415948">
                  <a:moveTo>
                    <a:pt x="789384" y="402590"/>
                  </a:moveTo>
                  <a:lnTo>
                    <a:pt x="204026" y="6278"/>
                  </a:lnTo>
                  <a:cubicBezTo>
                    <a:pt x="191071" y="-2223"/>
                    <a:pt x="174474" y="-2223"/>
                    <a:pt x="161925" y="7088"/>
                  </a:cubicBezTo>
                  <a:lnTo>
                    <a:pt x="0" y="124888"/>
                  </a:lnTo>
                  <a:lnTo>
                    <a:pt x="4858" y="415948"/>
                  </a:lnTo>
                  <a:lnTo>
                    <a:pt x="789384" y="402590"/>
                  </a:lnTo>
                  <a:close/>
                </a:path>
              </a:pathLst>
            </a:custGeom>
            <a:solidFill>
              <a:srgbClr val="3B4259"/>
            </a:solidFill>
            <a:ln w="4048"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57147ACF-9373-2CEA-72D2-6FFFC76FE41E}"/>
                </a:ext>
              </a:extLst>
            </p:cNvPr>
            <p:cNvSpPr/>
            <p:nvPr/>
          </p:nvSpPr>
          <p:spPr>
            <a:xfrm>
              <a:off x="11086943" y="5125514"/>
              <a:ext cx="814482" cy="1733812"/>
            </a:xfrm>
            <a:custGeom>
              <a:avLst/>
              <a:gdLst>
                <a:gd name="connsiteX0" fmla="*/ 814483 w 814482"/>
                <a:gd name="connsiteY0" fmla="*/ 1733812 h 1733812"/>
                <a:gd name="connsiteX1" fmla="*/ 814483 w 814482"/>
                <a:gd name="connsiteY1" fmla="*/ 21860 h 1733812"/>
                <a:gd name="connsiteX2" fmla="*/ 792623 w 814482"/>
                <a:gd name="connsiteY2" fmla="*/ 0 h 1733812"/>
                <a:gd name="connsiteX3" fmla="*/ 21860 w 814482"/>
                <a:gd name="connsiteY3" fmla="*/ 0 h 1733812"/>
                <a:gd name="connsiteX4" fmla="*/ 0 w 814482"/>
                <a:gd name="connsiteY4" fmla="*/ 21860 h 1733812"/>
                <a:gd name="connsiteX5" fmla="*/ 0 w 814482"/>
                <a:gd name="connsiteY5" fmla="*/ 1733812 h 1733812"/>
                <a:gd name="connsiteX6" fmla="*/ 814483 w 814482"/>
                <a:gd name="connsiteY6" fmla="*/ 1733812 h 1733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4482" h="1733812">
                  <a:moveTo>
                    <a:pt x="814483" y="1733812"/>
                  </a:moveTo>
                  <a:lnTo>
                    <a:pt x="814483" y="21860"/>
                  </a:lnTo>
                  <a:cubicBezTo>
                    <a:pt x="814483" y="9716"/>
                    <a:pt x="804767" y="0"/>
                    <a:pt x="792623" y="0"/>
                  </a:cubicBezTo>
                  <a:lnTo>
                    <a:pt x="21860" y="0"/>
                  </a:lnTo>
                  <a:cubicBezTo>
                    <a:pt x="9716" y="0"/>
                    <a:pt x="0" y="9716"/>
                    <a:pt x="0" y="21860"/>
                  </a:cubicBezTo>
                  <a:lnTo>
                    <a:pt x="0" y="1733812"/>
                  </a:lnTo>
                  <a:lnTo>
                    <a:pt x="814483" y="1733812"/>
                  </a:lnTo>
                  <a:close/>
                </a:path>
              </a:pathLst>
            </a:custGeom>
            <a:solidFill>
              <a:srgbClr val="D79CFF"/>
            </a:solidFill>
            <a:ln w="4048"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760000" cy="4518000"/>
          </a:xfrm>
        </p:spPr>
        <p:txBody>
          <a:bodyPr/>
          <a:lstStyle>
            <a:lvl1pPr>
              <a:defRPr sz="2000"/>
            </a:lvl1pPr>
          </a:lstStyle>
          <a:p>
            <a:pPr lvl="0"/>
            <a:r>
              <a:rPr lang="en-GB"/>
              <a:t>Click to add text</a:t>
            </a:r>
            <a:endParaRPr lang="en-US"/>
          </a:p>
        </p:txBody>
      </p:sp>
    </p:spTree>
    <p:extLst>
      <p:ext uri="{BB962C8B-B14F-4D97-AF65-F5344CB8AC3E}">
        <p14:creationId xmlns:p14="http://schemas.microsoft.com/office/powerpoint/2010/main" val="1626387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 single box: ivory">
    <p:bg>
      <p:bgPr>
        <a:solidFill>
          <a:schemeClr val="bg2"/>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78BE1361-0477-A085-5332-40D09CE57703}"/>
              </a:ext>
            </a:extLst>
          </p:cNvPr>
          <p:cNvSpPr/>
          <p:nvPr/>
        </p:nvSpPr>
        <p:spPr>
          <a:xfrm>
            <a:off x="9467508" y="1342390"/>
            <a:ext cx="2773044" cy="5515610"/>
          </a:xfrm>
          <a:custGeom>
            <a:avLst/>
            <a:gdLst>
              <a:gd name="connsiteX0" fmla="*/ 0 w 2773044"/>
              <a:gd name="connsiteY0" fmla="*/ 5515610 h 5515610"/>
              <a:gd name="connsiteX1" fmla="*/ 0 w 2773044"/>
              <a:gd name="connsiteY1" fmla="*/ 3237865 h 5515610"/>
              <a:gd name="connsiteX2" fmla="*/ 0 w 2773044"/>
              <a:gd name="connsiteY2" fmla="*/ 3237865 h 5515610"/>
              <a:gd name="connsiteX3" fmla="*/ 0 w 2773044"/>
              <a:gd name="connsiteY3" fmla="*/ 3237230 h 5515610"/>
              <a:gd name="connsiteX4" fmla="*/ 0 w 2773044"/>
              <a:gd name="connsiteY4" fmla="*/ 3237230 h 5515610"/>
              <a:gd name="connsiteX5" fmla="*/ 635 w 2773044"/>
              <a:gd name="connsiteY5" fmla="*/ 3237230 h 5515610"/>
              <a:gd name="connsiteX6" fmla="*/ 2755900 w 2773044"/>
              <a:gd name="connsiteY6" fmla="*/ 0 h 5515610"/>
              <a:gd name="connsiteX7" fmla="*/ 2769870 w 2773044"/>
              <a:gd name="connsiteY7" fmla="*/ 2175510 h 5515610"/>
              <a:gd name="connsiteX8" fmla="*/ 2769870 w 2773044"/>
              <a:gd name="connsiteY8" fmla="*/ 3141980 h 5515610"/>
              <a:gd name="connsiteX9" fmla="*/ 2773045 w 2773044"/>
              <a:gd name="connsiteY9" fmla="*/ 5515610 h 5515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73044" h="5515610">
                <a:moveTo>
                  <a:pt x="0" y="5515610"/>
                </a:moveTo>
                <a:lnTo>
                  <a:pt x="0" y="3237865"/>
                </a:lnTo>
                <a:lnTo>
                  <a:pt x="0" y="3237865"/>
                </a:lnTo>
                <a:lnTo>
                  <a:pt x="0" y="3237230"/>
                </a:lnTo>
                <a:lnTo>
                  <a:pt x="0" y="3237230"/>
                </a:lnTo>
                <a:lnTo>
                  <a:pt x="635" y="3237230"/>
                </a:lnTo>
                <a:lnTo>
                  <a:pt x="2755900" y="0"/>
                </a:lnTo>
                <a:lnTo>
                  <a:pt x="2769870" y="2175510"/>
                </a:lnTo>
                <a:lnTo>
                  <a:pt x="2769870" y="3141980"/>
                </a:lnTo>
                <a:lnTo>
                  <a:pt x="2773045" y="5515610"/>
                </a:lnTo>
                <a:close/>
              </a:path>
            </a:pathLst>
          </a:custGeom>
          <a:solidFill>
            <a:srgbClr val="D79CFF"/>
          </a:solid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37F4FE12-F25E-26D5-42DF-A46298BE9CCA}"/>
              </a:ext>
            </a:extLst>
          </p:cNvPr>
          <p:cNvSpPr/>
          <p:nvPr/>
        </p:nvSpPr>
        <p:spPr>
          <a:xfrm>
            <a:off x="9224372" y="2324462"/>
            <a:ext cx="985792" cy="1570627"/>
          </a:xfrm>
          <a:custGeom>
            <a:avLst/>
            <a:gdLst>
              <a:gd name="connsiteX0" fmla="*/ 743857 w 985792"/>
              <a:gd name="connsiteY0" fmla="*/ 1542 h 1570627"/>
              <a:gd name="connsiteX1" fmla="*/ 68852 w 985792"/>
              <a:gd name="connsiteY1" fmla="*/ 129812 h 1570627"/>
              <a:gd name="connsiteX2" fmla="*/ 1542 w 985792"/>
              <a:gd name="connsiteY2" fmla="*/ 228872 h 1570627"/>
              <a:gd name="connsiteX3" fmla="*/ 256177 w 985792"/>
              <a:gd name="connsiteY3" fmla="*/ 1570628 h 1570627"/>
              <a:gd name="connsiteX4" fmla="*/ 985792 w 985792"/>
              <a:gd name="connsiteY4" fmla="*/ 820057 h 1570627"/>
              <a:gd name="connsiteX5" fmla="*/ 843552 w 985792"/>
              <a:gd name="connsiteY5" fmla="*/ 68852 h 1570627"/>
              <a:gd name="connsiteX6" fmla="*/ 743857 w 985792"/>
              <a:gd name="connsiteY6" fmla="*/ 1542 h 1570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5792" h="1570627">
                <a:moveTo>
                  <a:pt x="743857" y="1542"/>
                </a:moveTo>
                <a:lnTo>
                  <a:pt x="68852" y="129812"/>
                </a:lnTo>
                <a:cubicBezTo>
                  <a:pt x="23132" y="138702"/>
                  <a:pt x="-7348" y="183152"/>
                  <a:pt x="1542" y="228872"/>
                </a:cubicBezTo>
                <a:lnTo>
                  <a:pt x="256177" y="1570628"/>
                </a:lnTo>
                <a:lnTo>
                  <a:pt x="985792" y="820057"/>
                </a:lnTo>
                <a:lnTo>
                  <a:pt x="843552" y="68852"/>
                </a:lnTo>
                <a:cubicBezTo>
                  <a:pt x="834027" y="23132"/>
                  <a:pt x="789577" y="-7348"/>
                  <a:pt x="743857" y="1542"/>
                </a:cubicBezTo>
                <a:close/>
              </a:path>
            </a:pathLst>
          </a:custGeom>
          <a:solidFill>
            <a:srgbClr val="D5F7B2"/>
          </a:solid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1BEDC05A-525E-004F-ACE5-599F6DC05241}"/>
              </a:ext>
            </a:extLst>
          </p:cNvPr>
          <p:cNvSpPr/>
          <p:nvPr/>
        </p:nvSpPr>
        <p:spPr>
          <a:xfrm>
            <a:off x="10925801" y="2399029"/>
            <a:ext cx="1346483" cy="1413510"/>
          </a:xfrm>
          <a:custGeom>
            <a:avLst/>
            <a:gdLst>
              <a:gd name="connsiteX0" fmla="*/ 1345849 w 1346483"/>
              <a:gd name="connsiteY0" fmla="*/ 0 h 1413510"/>
              <a:gd name="connsiteX1" fmla="*/ 283 w 1346483"/>
              <a:gd name="connsiteY1" fmla="*/ 635 h 1413510"/>
              <a:gd name="connsiteX2" fmla="*/ 308258 w 1346483"/>
              <a:gd name="connsiteY2" fmla="*/ 898525 h 1413510"/>
              <a:gd name="connsiteX3" fmla="*/ 1346483 w 1346483"/>
              <a:gd name="connsiteY3" fmla="*/ 1413510 h 1413510"/>
              <a:gd name="connsiteX4" fmla="*/ 1345849 w 1346483"/>
              <a:gd name="connsiteY4" fmla="*/ 0 h 14135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6483" h="1413510">
                <a:moveTo>
                  <a:pt x="1345849" y="0"/>
                </a:moveTo>
                <a:lnTo>
                  <a:pt x="283" y="635"/>
                </a:lnTo>
                <a:cubicBezTo>
                  <a:pt x="-6067" y="315595"/>
                  <a:pt x="94263" y="634365"/>
                  <a:pt x="308258" y="898525"/>
                </a:cubicBezTo>
                <a:cubicBezTo>
                  <a:pt x="573053" y="1226185"/>
                  <a:pt x="955958" y="1401445"/>
                  <a:pt x="1346483" y="1413510"/>
                </a:cubicBezTo>
                <a:lnTo>
                  <a:pt x="1345849" y="0"/>
                </a:lnTo>
                <a:close/>
              </a:path>
            </a:pathLst>
          </a:custGeom>
          <a:solidFill>
            <a:srgbClr val="3B4259"/>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p:txBody>
          <a:bodyPr/>
          <a:lstStyle>
            <a:lvl1pPr>
              <a:defRPr>
                <a:solidFill>
                  <a:schemeClr val="tx1"/>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tx1"/>
                </a:solidFill>
              </a:defRPr>
            </a:lvl1pPr>
          </a:lstStyle>
          <a:p>
            <a:fld id="{605E99E1-D719-3F4E-9909-CA6386B1F5D2}" type="slidenum">
              <a:rPr lang="en-US" smtClean="0"/>
              <a:pPr/>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760000" cy="4518000"/>
          </a:xfrm>
        </p:spPr>
        <p:txBody>
          <a:bodyPr/>
          <a:lstStyle>
            <a:lvl1pPr>
              <a:defRPr sz="2000">
                <a:solidFill>
                  <a:schemeClr val="tx2"/>
                </a:solidFill>
              </a:defRPr>
            </a:lvl1pPr>
          </a:lstStyle>
          <a:p>
            <a:pPr lvl="0"/>
            <a:r>
              <a:rPr lang="en-GB"/>
              <a:t>Click to add text</a:t>
            </a:r>
            <a:endParaRPr lang="en-US"/>
          </a:p>
        </p:txBody>
      </p:sp>
      <p:grpSp>
        <p:nvGrpSpPr>
          <p:cNvPr id="3" name="Graphic 69">
            <a:extLst>
              <a:ext uri="{FF2B5EF4-FFF2-40B4-BE49-F238E27FC236}">
                <a16:creationId xmlns:a16="http://schemas.microsoft.com/office/drawing/2014/main" id="{3B07B75B-E0B1-D863-DFE0-CDB67B8B6C79}"/>
              </a:ext>
            </a:extLst>
          </p:cNvPr>
          <p:cNvGrpSpPr/>
          <p:nvPr userDrawn="1"/>
        </p:nvGrpSpPr>
        <p:grpSpPr>
          <a:xfrm rot="11425011">
            <a:off x="8842806" y="5168015"/>
            <a:ext cx="3315995" cy="669501"/>
            <a:chOff x="635" y="3723428"/>
            <a:chExt cx="3315995" cy="669501"/>
          </a:xfrm>
          <a:solidFill>
            <a:schemeClr val="accent3"/>
          </a:solidFill>
        </p:grpSpPr>
        <p:sp>
          <p:nvSpPr>
            <p:cNvPr id="4" name="Freeform 3">
              <a:extLst>
                <a:ext uri="{FF2B5EF4-FFF2-40B4-BE49-F238E27FC236}">
                  <a16:creationId xmlns:a16="http://schemas.microsoft.com/office/drawing/2014/main" id="{7FB77568-A2B9-3C00-65A0-E196EF3E0C20}"/>
                </a:ext>
              </a:extLst>
            </p:cNvPr>
            <p:cNvSpPr/>
            <p:nvPr/>
          </p:nvSpPr>
          <p:spPr>
            <a:xfrm>
              <a:off x="301719" y="3723428"/>
              <a:ext cx="3014910" cy="668866"/>
            </a:xfrm>
            <a:custGeom>
              <a:avLst/>
              <a:gdLst>
                <a:gd name="connsiteX0" fmla="*/ 229775 w 3014910"/>
                <a:gd name="connsiteY0" fmla="*/ 193252 h 668866"/>
                <a:gd name="connsiteX1" fmla="*/ 210725 w 3014910"/>
                <a:gd name="connsiteY1" fmla="*/ 204682 h 668866"/>
                <a:gd name="connsiteX2" fmla="*/ 199930 w 3014910"/>
                <a:gd name="connsiteY2" fmla="*/ 201507 h 668866"/>
                <a:gd name="connsiteX3" fmla="*/ 187230 w 3014910"/>
                <a:gd name="connsiteY3" fmla="*/ 194522 h 668866"/>
                <a:gd name="connsiteX4" fmla="*/ 181515 w 3014910"/>
                <a:gd name="connsiteY4" fmla="*/ 190077 h 668866"/>
                <a:gd name="connsiteX5" fmla="*/ 174530 w 3014910"/>
                <a:gd name="connsiteY5" fmla="*/ 187537 h 668866"/>
                <a:gd name="connsiteX6" fmla="*/ 41815 w 3014910"/>
                <a:gd name="connsiteY6" fmla="*/ 124037 h 668866"/>
                <a:gd name="connsiteX7" fmla="*/ 35465 w 3014910"/>
                <a:gd name="connsiteY7" fmla="*/ 120227 h 668866"/>
                <a:gd name="connsiteX8" fmla="*/ 28480 w 3014910"/>
                <a:gd name="connsiteY8" fmla="*/ 118957 h 668866"/>
                <a:gd name="connsiteX9" fmla="*/ 14510 w 3014910"/>
                <a:gd name="connsiteY9" fmla="*/ 113877 h 668866"/>
                <a:gd name="connsiteX10" fmla="*/ 1175 w 3014910"/>
                <a:gd name="connsiteY10" fmla="*/ 85302 h 668866"/>
                <a:gd name="connsiteX11" fmla="*/ 29750 w 3014910"/>
                <a:gd name="connsiteY11" fmla="*/ 71967 h 668866"/>
                <a:gd name="connsiteX12" fmla="*/ 43720 w 3014910"/>
                <a:gd name="connsiteY12" fmla="*/ 77682 h 668866"/>
                <a:gd name="connsiteX13" fmla="*/ 50070 w 3014910"/>
                <a:gd name="connsiteY13" fmla="*/ 81492 h 668866"/>
                <a:gd name="connsiteX14" fmla="*/ 57690 w 3014910"/>
                <a:gd name="connsiteY14" fmla="*/ 83397 h 668866"/>
                <a:gd name="connsiteX15" fmla="*/ 194850 w 3014910"/>
                <a:gd name="connsiteY15" fmla="*/ 148802 h 668866"/>
                <a:gd name="connsiteX16" fmla="*/ 200565 w 3014910"/>
                <a:gd name="connsiteY16" fmla="*/ 153882 h 668866"/>
                <a:gd name="connsiteX17" fmla="*/ 207550 w 3014910"/>
                <a:gd name="connsiteY17" fmla="*/ 156422 h 668866"/>
                <a:gd name="connsiteX18" fmla="*/ 220885 w 3014910"/>
                <a:gd name="connsiteY18" fmla="*/ 164042 h 668866"/>
                <a:gd name="connsiteX19" fmla="*/ 229775 w 3014910"/>
                <a:gd name="connsiteY19" fmla="*/ 193252 h 668866"/>
                <a:gd name="connsiteX20" fmla="*/ 533941 w 3014910"/>
                <a:gd name="connsiteY20" fmla="*/ 385022 h 668866"/>
                <a:gd name="connsiteX21" fmla="*/ 514891 w 3014910"/>
                <a:gd name="connsiteY21" fmla="*/ 395817 h 668866"/>
                <a:gd name="connsiteX22" fmla="*/ 503461 w 3014910"/>
                <a:gd name="connsiteY22" fmla="*/ 392642 h 668866"/>
                <a:gd name="connsiteX23" fmla="*/ 490761 w 3014910"/>
                <a:gd name="connsiteY23" fmla="*/ 384387 h 668866"/>
                <a:gd name="connsiteX24" fmla="*/ 485045 w 3014910"/>
                <a:gd name="connsiteY24" fmla="*/ 379307 h 668866"/>
                <a:gd name="connsiteX25" fmla="*/ 478061 w 3014910"/>
                <a:gd name="connsiteY25" fmla="*/ 376132 h 668866"/>
                <a:gd name="connsiteX26" fmla="*/ 389795 w 3014910"/>
                <a:gd name="connsiteY26" fmla="*/ 319617 h 668866"/>
                <a:gd name="connsiteX27" fmla="*/ 352330 w 3014910"/>
                <a:gd name="connsiteY27" fmla="*/ 294852 h 668866"/>
                <a:gd name="connsiteX28" fmla="*/ 346615 w 3014910"/>
                <a:gd name="connsiteY28" fmla="*/ 289772 h 668866"/>
                <a:gd name="connsiteX29" fmla="*/ 339630 w 3014910"/>
                <a:gd name="connsiteY29" fmla="*/ 286597 h 668866"/>
                <a:gd name="connsiteX30" fmla="*/ 326930 w 3014910"/>
                <a:gd name="connsiteY30" fmla="*/ 278342 h 668866"/>
                <a:gd name="connsiteX31" fmla="*/ 319945 w 3014910"/>
                <a:gd name="connsiteY31" fmla="*/ 247862 h 668866"/>
                <a:gd name="connsiteX32" fmla="*/ 350425 w 3014910"/>
                <a:gd name="connsiteY32" fmla="*/ 240877 h 668866"/>
                <a:gd name="connsiteX33" fmla="*/ 363125 w 3014910"/>
                <a:gd name="connsiteY33" fmla="*/ 249132 h 668866"/>
                <a:gd name="connsiteX34" fmla="*/ 368840 w 3014910"/>
                <a:gd name="connsiteY34" fmla="*/ 254212 h 668866"/>
                <a:gd name="connsiteX35" fmla="*/ 375825 w 3014910"/>
                <a:gd name="connsiteY35" fmla="*/ 257387 h 668866"/>
                <a:gd name="connsiteX36" fmla="*/ 413925 w 3014910"/>
                <a:gd name="connsiteY36" fmla="*/ 282152 h 668866"/>
                <a:gd name="connsiteX37" fmla="*/ 501555 w 3014910"/>
                <a:gd name="connsiteY37" fmla="*/ 338667 h 668866"/>
                <a:gd name="connsiteX38" fmla="*/ 507270 w 3014910"/>
                <a:gd name="connsiteY38" fmla="*/ 343747 h 668866"/>
                <a:gd name="connsiteX39" fmla="*/ 514255 w 3014910"/>
                <a:gd name="connsiteY39" fmla="*/ 346922 h 668866"/>
                <a:gd name="connsiteX40" fmla="*/ 526956 w 3014910"/>
                <a:gd name="connsiteY40" fmla="*/ 354542 h 668866"/>
                <a:gd name="connsiteX41" fmla="*/ 533941 w 3014910"/>
                <a:gd name="connsiteY41" fmla="*/ 385022 h 668866"/>
                <a:gd name="connsiteX42" fmla="*/ 853981 w 3014910"/>
                <a:gd name="connsiteY42" fmla="*/ 546312 h 668866"/>
                <a:gd name="connsiteX43" fmla="*/ 833025 w 3014910"/>
                <a:gd name="connsiteY43" fmla="*/ 560282 h 668866"/>
                <a:gd name="connsiteX44" fmla="*/ 824770 w 3014910"/>
                <a:gd name="connsiteY44" fmla="*/ 559012 h 668866"/>
                <a:gd name="connsiteX45" fmla="*/ 810800 w 3014910"/>
                <a:gd name="connsiteY45" fmla="*/ 553297 h 668866"/>
                <a:gd name="connsiteX46" fmla="*/ 804450 w 3014910"/>
                <a:gd name="connsiteY46" fmla="*/ 549487 h 668866"/>
                <a:gd name="connsiteX47" fmla="*/ 796831 w 3014910"/>
                <a:gd name="connsiteY47" fmla="*/ 547582 h 668866"/>
                <a:gd name="connsiteX48" fmla="*/ 659670 w 3014910"/>
                <a:gd name="connsiteY48" fmla="*/ 482812 h 668866"/>
                <a:gd name="connsiteX49" fmla="*/ 653320 w 3014910"/>
                <a:gd name="connsiteY49" fmla="*/ 478367 h 668866"/>
                <a:gd name="connsiteX50" fmla="*/ 645700 w 3014910"/>
                <a:gd name="connsiteY50" fmla="*/ 475827 h 668866"/>
                <a:gd name="connsiteX51" fmla="*/ 632366 w 3014910"/>
                <a:gd name="connsiteY51" fmla="*/ 468842 h 668866"/>
                <a:gd name="connsiteX52" fmla="*/ 623475 w 3014910"/>
                <a:gd name="connsiteY52" fmla="*/ 438997 h 668866"/>
                <a:gd name="connsiteX53" fmla="*/ 653320 w 3014910"/>
                <a:gd name="connsiteY53" fmla="*/ 430107 h 668866"/>
                <a:gd name="connsiteX54" fmla="*/ 666656 w 3014910"/>
                <a:gd name="connsiteY54" fmla="*/ 437092 h 668866"/>
                <a:gd name="connsiteX55" fmla="*/ 672370 w 3014910"/>
                <a:gd name="connsiteY55" fmla="*/ 441537 h 668866"/>
                <a:gd name="connsiteX56" fmla="*/ 679356 w 3014910"/>
                <a:gd name="connsiteY56" fmla="*/ 444077 h 668866"/>
                <a:gd name="connsiteX57" fmla="*/ 812706 w 3014910"/>
                <a:gd name="connsiteY57" fmla="*/ 506942 h 668866"/>
                <a:gd name="connsiteX58" fmla="*/ 819056 w 3014910"/>
                <a:gd name="connsiteY58" fmla="*/ 510752 h 668866"/>
                <a:gd name="connsiteX59" fmla="*/ 826675 w 3014910"/>
                <a:gd name="connsiteY59" fmla="*/ 512657 h 668866"/>
                <a:gd name="connsiteX60" fmla="*/ 840645 w 3014910"/>
                <a:gd name="connsiteY60" fmla="*/ 518372 h 668866"/>
                <a:gd name="connsiteX61" fmla="*/ 853981 w 3014910"/>
                <a:gd name="connsiteY61" fmla="*/ 546312 h 668866"/>
                <a:gd name="connsiteX62" fmla="*/ 1201961 w 3014910"/>
                <a:gd name="connsiteY62" fmla="*/ 632672 h 668866"/>
                <a:gd name="connsiteX63" fmla="*/ 1179736 w 3014910"/>
                <a:gd name="connsiteY63" fmla="*/ 651722 h 668866"/>
                <a:gd name="connsiteX64" fmla="*/ 1176561 w 3014910"/>
                <a:gd name="connsiteY64" fmla="*/ 651722 h 668866"/>
                <a:gd name="connsiteX65" fmla="*/ 1161320 w 3014910"/>
                <a:gd name="connsiteY65" fmla="*/ 649182 h 668866"/>
                <a:gd name="connsiteX66" fmla="*/ 1154336 w 3014910"/>
                <a:gd name="connsiteY66" fmla="*/ 646642 h 668866"/>
                <a:gd name="connsiteX67" fmla="*/ 1146716 w 3014910"/>
                <a:gd name="connsiteY67" fmla="*/ 646642 h 668866"/>
                <a:gd name="connsiteX68" fmla="*/ 998125 w 3014910"/>
                <a:gd name="connsiteY68" fmla="*/ 615527 h 668866"/>
                <a:gd name="connsiteX69" fmla="*/ 991141 w 3014910"/>
                <a:gd name="connsiteY69" fmla="*/ 612352 h 668866"/>
                <a:gd name="connsiteX70" fmla="*/ 983520 w 3014910"/>
                <a:gd name="connsiteY70" fmla="*/ 611717 h 668866"/>
                <a:gd name="connsiteX71" fmla="*/ 968916 w 3014910"/>
                <a:gd name="connsiteY71" fmla="*/ 607907 h 668866"/>
                <a:gd name="connsiteX72" fmla="*/ 953675 w 3014910"/>
                <a:gd name="connsiteY72" fmla="*/ 580602 h 668866"/>
                <a:gd name="connsiteX73" fmla="*/ 980981 w 3014910"/>
                <a:gd name="connsiteY73" fmla="*/ 565362 h 668866"/>
                <a:gd name="connsiteX74" fmla="*/ 994950 w 3014910"/>
                <a:gd name="connsiteY74" fmla="*/ 569172 h 668866"/>
                <a:gd name="connsiteX75" fmla="*/ 1001936 w 3014910"/>
                <a:gd name="connsiteY75" fmla="*/ 572347 h 668866"/>
                <a:gd name="connsiteX76" fmla="*/ 1009556 w 3014910"/>
                <a:gd name="connsiteY76" fmla="*/ 572982 h 668866"/>
                <a:gd name="connsiteX77" fmla="*/ 1153701 w 3014910"/>
                <a:gd name="connsiteY77" fmla="*/ 603462 h 668866"/>
                <a:gd name="connsiteX78" fmla="*/ 1160686 w 3014910"/>
                <a:gd name="connsiteY78" fmla="*/ 606002 h 668866"/>
                <a:gd name="connsiteX79" fmla="*/ 1168306 w 3014910"/>
                <a:gd name="connsiteY79" fmla="*/ 606002 h 668866"/>
                <a:gd name="connsiteX80" fmla="*/ 1182911 w 3014910"/>
                <a:gd name="connsiteY80" fmla="*/ 607907 h 668866"/>
                <a:gd name="connsiteX81" fmla="*/ 1201961 w 3014910"/>
                <a:gd name="connsiteY81" fmla="*/ 632672 h 668866"/>
                <a:gd name="connsiteX82" fmla="*/ 1539781 w 3014910"/>
                <a:gd name="connsiteY82" fmla="*/ 665057 h 668866"/>
                <a:gd name="connsiteX83" fmla="*/ 1524541 w 3014910"/>
                <a:gd name="connsiteY83" fmla="*/ 665692 h 668866"/>
                <a:gd name="connsiteX84" fmla="*/ 1516920 w 3014910"/>
                <a:gd name="connsiteY84" fmla="*/ 665057 h 668866"/>
                <a:gd name="connsiteX85" fmla="*/ 1509301 w 3014910"/>
                <a:gd name="connsiteY85" fmla="*/ 666962 h 668866"/>
                <a:gd name="connsiteX86" fmla="*/ 1425481 w 3014910"/>
                <a:gd name="connsiteY86" fmla="*/ 668867 h 668866"/>
                <a:gd name="connsiteX87" fmla="*/ 1424845 w 3014910"/>
                <a:gd name="connsiteY87" fmla="*/ 668867 h 668866"/>
                <a:gd name="connsiteX88" fmla="*/ 1358170 w 3014910"/>
                <a:gd name="connsiteY88" fmla="*/ 667597 h 668866"/>
                <a:gd name="connsiteX89" fmla="*/ 1350551 w 3014910"/>
                <a:gd name="connsiteY89" fmla="*/ 665692 h 668866"/>
                <a:gd name="connsiteX90" fmla="*/ 1342931 w 3014910"/>
                <a:gd name="connsiteY90" fmla="*/ 666962 h 668866"/>
                <a:gd name="connsiteX91" fmla="*/ 1327691 w 3014910"/>
                <a:gd name="connsiteY91" fmla="*/ 666327 h 668866"/>
                <a:gd name="connsiteX92" fmla="*/ 1306736 w 3014910"/>
                <a:gd name="connsiteY92" fmla="*/ 642832 h 668866"/>
                <a:gd name="connsiteX93" fmla="*/ 1330231 w 3014910"/>
                <a:gd name="connsiteY93" fmla="*/ 621877 h 668866"/>
                <a:gd name="connsiteX94" fmla="*/ 1344835 w 3014910"/>
                <a:gd name="connsiteY94" fmla="*/ 622512 h 668866"/>
                <a:gd name="connsiteX95" fmla="*/ 1352456 w 3014910"/>
                <a:gd name="connsiteY95" fmla="*/ 624417 h 668866"/>
                <a:gd name="connsiteX96" fmla="*/ 1360076 w 3014910"/>
                <a:gd name="connsiteY96" fmla="*/ 623147 h 668866"/>
                <a:gd name="connsiteX97" fmla="*/ 1426116 w 3014910"/>
                <a:gd name="connsiteY97" fmla="*/ 624417 h 668866"/>
                <a:gd name="connsiteX98" fmla="*/ 1508031 w 3014910"/>
                <a:gd name="connsiteY98" fmla="*/ 622512 h 668866"/>
                <a:gd name="connsiteX99" fmla="*/ 1515651 w 3014910"/>
                <a:gd name="connsiteY99" fmla="*/ 623147 h 668866"/>
                <a:gd name="connsiteX100" fmla="*/ 1523270 w 3014910"/>
                <a:gd name="connsiteY100" fmla="*/ 621242 h 668866"/>
                <a:gd name="connsiteX101" fmla="*/ 1537876 w 3014910"/>
                <a:gd name="connsiteY101" fmla="*/ 620607 h 668866"/>
                <a:gd name="connsiteX102" fmla="*/ 1561370 w 3014910"/>
                <a:gd name="connsiteY102" fmla="*/ 641562 h 668866"/>
                <a:gd name="connsiteX103" fmla="*/ 1539781 w 3014910"/>
                <a:gd name="connsiteY103" fmla="*/ 665057 h 668866"/>
                <a:gd name="connsiteX104" fmla="*/ 1897920 w 3014910"/>
                <a:gd name="connsiteY104" fmla="*/ 607907 h 668866"/>
                <a:gd name="connsiteX105" fmla="*/ 1883316 w 3014910"/>
                <a:gd name="connsiteY105" fmla="*/ 611717 h 668866"/>
                <a:gd name="connsiteX106" fmla="*/ 1875695 w 3014910"/>
                <a:gd name="connsiteY106" fmla="*/ 612352 h 668866"/>
                <a:gd name="connsiteX107" fmla="*/ 1868710 w 3014910"/>
                <a:gd name="connsiteY107" fmla="*/ 615527 h 668866"/>
                <a:gd name="connsiteX108" fmla="*/ 1720120 w 3014910"/>
                <a:gd name="connsiteY108" fmla="*/ 645372 h 668866"/>
                <a:gd name="connsiteX109" fmla="*/ 1712501 w 3014910"/>
                <a:gd name="connsiteY109" fmla="*/ 645372 h 668866"/>
                <a:gd name="connsiteX110" fmla="*/ 1705516 w 3014910"/>
                <a:gd name="connsiteY110" fmla="*/ 647912 h 668866"/>
                <a:gd name="connsiteX111" fmla="*/ 1690276 w 3014910"/>
                <a:gd name="connsiteY111" fmla="*/ 650452 h 668866"/>
                <a:gd name="connsiteX112" fmla="*/ 1687101 w 3014910"/>
                <a:gd name="connsiteY112" fmla="*/ 650452 h 668866"/>
                <a:gd name="connsiteX113" fmla="*/ 1664876 w 3014910"/>
                <a:gd name="connsiteY113" fmla="*/ 631402 h 668866"/>
                <a:gd name="connsiteX114" fmla="*/ 1683926 w 3014910"/>
                <a:gd name="connsiteY114" fmla="*/ 606002 h 668866"/>
                <a:gd name="connsiteX115" fmla="*/ 1698531 w 3014910"/>
                <a:gd name="connsiteY115" fmla="*/ 604097 h 668866"/>
                <a:gd name="connsiteX116" fmla="*/ 1706151 w 3014910"/>
                <a:gd name="connsiteY116" fmla="*/ 604097 h 668866"/>
                <a:gd name="connsiteX117" fmla="*/ 1713135 w 3014910"/>
                <a:gd name="connsiteY117" fmla="*/ 601557 h 668866"/>
                <a:gd name="connsiteX118" fmla="*/ 1858551 w 3014910"/>
                <a:gd name="connsiteY118" fmla="*/ 572347 h 668866"/>
                <a:gd name="connsiteX119" fmla="*/ 1866170 w 3014910"/>
                <a:gd name="connsiteY119" fmla="*/ 571712 h 668866"/>
                <a:gd name="connsiteX120" fmla="*/ 1873156 w 3014910"/>
                <a:gd name="connsiteY120" fmla="*/ 568537 h 668866"/>
                <a:gd name="connsiteX121" fmla="*/ 1887760 w 3014910"/>
                <a:gd name="connsiteY121" fmla="*/ 564727 h 668866"/>
                <a:gd name="connsiteX122" fmla="*/ 1915066 w 3014910"/>
                <a:gd name="connsiteY122" fmla="*/ 580602 h 668866"/>
                <a:gd name="connsiteX123" fmla="*/ 1897920 w 3014910"/>
                <a:gd name="connsiteY123" fmla="*/ 607907 h 668866"/>
                <a:gd name="connsiteX124" fmla="*/ 2242091 w 3014910"/>
                <a:gd name="connsiteY124" fmla="*/ 492337 h 668866"/>
                <a:gd name="connsiteX125" fmla="*/ 2228121 w 3014910"/>
                <a:gd name="connsiteY125" fmla="*/ 498052 h 668866"/>
                <a:gd name="connsiteX126" fmla="*/ 2220501 w 3014910"/>
                <a:gd name="connsiteY126" fmla="*/ 499957 h 668866"/>
                <a:gd name="connsiteX127" fmla="*/ 2214151 w 3014910"/>
                <a:gd name="connsiteY127" fmla="*/ 503767 h 668866"/>
                <a:gd name="connsiteX128" fmla="*/ 2072545 w 3014910"/>
                <a:gd name="connsiteY128" fmla="*/ 556472 h 668866"/>
                <a:gd name="connsiteX129" fmla="*/ 2064926 w 3014910"/>
                <a:gd name="connsiteY129" fmla="*/ 557742 h 668866"/>
                <a:gd name="connsiteX130" fmla="*/ 2057941 w 3014910"/>
                <a:gd name="connsiteY130" fmla="*/ 561552 h 668866"/>
                <a:gd name="connsiteX131" fmla="*/ 2043335 w 3014910"/>
                <a:gd name="connsiteY131" fmla="*/ 565997 h 668866"/>
                <a:gd name="connsiteX132" fmla="*/ 2036351 w 3014910"/>
                <a:gd name="connsiteY132" fmla="*/ 567267 h 668866"/>
                <a:gd name="connsiteX133" fmla="*/ 2015395 w 3014910"/>
                <a:gd name="connsiteY133" fmla="*/ 552027 h 668866"/>
                <a:gd name="connsiteX134" fmla="*/ 2029366 w 3014910"/>
                <a:gd name="connsiteY134" fmla="*/ 524087 h 668866"/>
                <a:gd name="connsiteX135" fmla="*/ 2043335 w 3014910"/>
                <a:gd name="connsiteY135" fmla="*/ 519642 h 668866"/>
                <a:gd name="connsiteX136" fmla="*/ 2050956 w 3014910"/>
                <a:gd name="connsiteY136" fmla="*/ 518372 h 668866"/>
                <a:gd name="connsiteX137" fmla="*/ 2057306 w 3014910"/>
                <a:gd name="connsiteY137" fmla="*/ 514562 h 668866"/>
                <a:gd name="connsiteX138" fmla="*/ 2196371 w 3014910"/>
                <a:gd name="connsiteY138" fmla="*/ 462492 h 668866"/>
                <a:gd name="connsiteX139" fmla="*/ 2203991 w 3014910"/>
                <a:gd name="connsiteY139" fmla="*/ 460587 h 668866"/>
                <a:gd name="connsiteX140" fmla="*/ 2210341 w 3014910"/>
                <a:gd name="connsiteY140" fmla="*/ 456777 h 668866"/>
                <a:gd name="connsiteX141" fmla="*/ 2224311 w 3014910"/>
                <a:gd name="connsiteY141" fmla="*/ 451062 h 668866"/>
                <a:gd name="connsiteX142" fmla="*/ 2253521 w 3014910"/>
                <a:gd name="connsiteY142" fmla="*/ 463127 h 668866"/>
                <a:gd name="connsiteX143" fmla="*/ 2242091 w 3014910"/>
                <a:gd name="connsiteY143" fmla="*/ 492337 h 668866"/>
                <a:gd name="connsiteX144" fmla="*/ 2566576 w 3014910"/>
                <a:gd name="connsiteY144" fmla="*/ 331047 h 668866"/>
                <a:gd name="connsiteX145" fmla="*/ 2553241 w 3014910"/>
                <a:gd name="connsiteY145" fmla="*/ 338667 h 668866"/>
                <a:gd name="connsiteX146" fmla="*/ 2546256 w 3014910"/>
                <a:gd name="connsiteY146" fmla="*/ 341207 h 668866"/>
                <a:gd name="connsiteX147" fmla="*/ 2540541 w 3014910"/>
                <a:gd name="connsiteY147" fmla="*/ 346287 h 668866"/>
                <a:gd name="connsiteX148" fmla="*/ 2407191 w 3014910"/>
                <a:gd name="connsiteY148" fmla="*/ 416772 h 668866"/>
                <a:gd name="connsiteX149" fmla="*/ 2399571 w 3014910"/>
                <a:gd name="connsiteY149" fmla="*/ 418677 h 668866"/>
                <a:gd name="connsiteX150" fmla="*/ 2393221 w 3014910"/>
                <a:gd name="connsiteY150" fmla="*/ 423122 h 668866"/>
                <a:gd name="connsiteX151" fmla="*/ 2379886 w 3014910"/>
                <a:gd name="connsiteY151" fmla="*/ 429472 h 668866"/>
                <a:gd name="connsiteX152" fmla="*/ 2370361 w 3014910"/>
                <a:gd name="connsiteY152" fmla="*/ 432012 h 668866"/>
                <a:gd name="connsiteX153" fmla="*/ 2350041 w 3014910"/>
                <a:gd name="connsiteY153" fmla="*/ 419312 h 668866"/>
                <a:gd name="connsiteX154" fmla="*/ 2360201 w 3014910"/>
                <a:gd name="connsiteY154" fmla="*/ 389467 h 668866"/>
                <a:gd name="connsiteX155" fmla="*/ 2373536 w 3014910"/>
                <a:gd name="connsiteY155" fmla="*/ 383117 h 668866"/>
                <a:gd name="connsiteX156" fmla="*/ 2380521 w 3014910"/>
                <a:gd name="connsiteY156" fmla="*/ 381212 h 668866"/>
                <a:gd name="connsiteX157" fmla="*/ 2386871 w 3014910"/>
                <a:gd name="connsiteY157" fmla="*/ 376767 h 668866"/>
                <a:gd name="connsiteX158" fmla="*/ 2518316 w 3014910"/>
                <a:gd name="connsiteY158" fmla="*/ 307552 h 668866"/>
                <a:gd name="connsiteX159" fmla="*/ 2525301 w 3014910"/>
                <a:gd name="connsiteY159" fmla="*/ 305012 h 668866"/>
                <a:gd name="connsiteX160" fmla="*/ 2531016 w 3014910"/>
                <a:gd name="connsiteY160" fmla="*/ 299932 h 668866"/>
                <a:gd name="connsiteX161" fmla="*/ 2543716 w 3014910"/>
                <a:gd name="connsiteY161" fmla="*/ 292312 h 668866"/>
                <a:gd name="connsiteX162" fmla="*/ 2574196 w 3014910"/>
                <a:gd name="connsiteY162" fmla="*/ 300567 h 668866"/>
                <a:gd name="connsiteX163" fmla="*/ 2566576 w 3014910"/>
                <a:gd name="connsiteY163" fmla="*/ 331047 h 668866"/>
                <a:gd name="connsiteX164" fmla="*/ 2872011 w 3014910"/>
                <a:gd name="connsiteY164" fmla="*/ 137372 h 668866"/>
                <a:gd name="connsiteX165" fmla="*/ 2859311 w 3014910"/>
                <a:gd name="connsiteY165" fmla="*/ 146262 h 668866"/>
                <a:gd name="connsiteX166" fmla="*/ 2852326 w 3014910"/>
                <a:gd name="connsiteY166" fmla="*/ 149437 h 668866"/>
                <a:gd name="connsiteX167" fmla="*/ 2846611 w 3014910"/>
                <a:gd name="connsiteY167" fmla="*/ 154517 h 668866"/>
                <a:gd name="connsiteX168" fmla="*/ 2720881 w 3014910"/>
                <a:gd name="connsiteY168" fmla="*/ 237702 h 668866"/>
                <a:gd name="connsiteX169" fmla="*/ 2713896 w 3014910"/>
                <a:gd name="connsiteY169" fmla="*/ 240877 h 668866"/>
                <a:gd name="connsiteX170" fmla="*/ 2708181 w 3014910"/>
                <a:gd name="connsiteY170" fmla="*/ 245957 h 668866"/>
                <a:gd name="connsiteX171" fmla="*/ 2695481 w 3014910"/>
                <a:gd name="connsiteY171" fmla="*/ 254212 h 668866"/>
                <a:gd name="connsiteX172" fmla="*/ 2683416 w 3014910"/>
                <a:gd name="connsiteY172" fmla="*/ 257387 h 668866"/>
                <a:gd name="connsiteX173" fmla="*/ 2664366 w 3014910"/>
                <a:gd name="connsiteY173" fmla="*/ 247227 h 668866"/>
                <a:gd name="connsiteX174" fmla="*/ 2671351 w 3014910"/>
                <a:gd name="connsiteY174" fmla="*/ 216747 h 668866"/>
                <a:gd name="connsiteX175" fmla="*/ 2684051 w 3014910"/>
                <a:gd name="connsiteY175" fmla="*/ 208492 h 668866"/>
                <a:gd name="connsiteX176" fmla="*/ 2691036 w 3014910"/>
                <a:gd name="connsiteY176" fmla="*/ 205317 h 668866"/>
                <a:gd name="connsiteX177" fmla="*/ 2696751 w 3014910"/>
                <a:gd name="connsiteY177" fmla="*/ 200237 h 668866"/>
                <a:gd name="connsiteX178" fmla="*/ 2821211 w 3014910"/>
                <a:gd name="connsiteY178" fmla="*/ 117687 h 668866"/>
                <a:gd name="connsiteX179" fmla="*/ 2828196 w 3014910"/>
                <a:gd name="connsiteY179" fmla="*/ 114512 h 668866"/>
                <a:gd name="connsiteX180" fmla="*/ 2833911 w 3014910"/>
                <a:gd name="connsiteY180" fmla="*/ 109432 h 668866"/>
                <a:gd name="connsiteX181" fmla="*/ 2845976 w 3014910"/>
                <a:gd name="connsiteY181" fmla="*/ 101177 h 668866"/>
                <a:gd name="connsiteX182" fmla="*/ 2877091 w 3014910"/>
                <a:gd name="connsiteY182" fmla="*/ 106892 h 668866"/>
                <a:gd name="connsiteX183" fmla="*/ 2872011 w 3014910"/>
                <a:gd name="connsiteY183" fmla="*/ 137372 h 668866"/>
                <a:gd name="connsiteX184" fmla="*/ 3005996 w 3014910"/>
                <a:gd name="connsiteY184" fmla="*/ 40217 h 668866"/>
                <a:gd name="connsiteX185" fmla="*/ 2993931 w 3014910"/>
                <a:gd name="connsiteY185" fmla="*/ 49107 h 668866"/>
                <a:gd name="connsiteX186" fmla="*/ 2980596 w 3014910"/>
                <a:gd name="connsiteY186" fmla="*/ 53552 h 668866"/>
                <a:gd name="connsiteX187" fmla="*/ 2962815 w 3014910"/>
                <a:gd name="connsiteY187" fmla="*/ 44662 h 668866"/>
                <a:gd name="connsiteX188" fmla="*/ 2967261 w 3014910"/>
                <a:gd name="connsiteY188" fmla="*/ 13547 h 668866"/>
                <a:gd name="connsiteX189" fmla="*/ 2979326 w 3014910"/>
                <a:gd name="connsiteY189" fmla="*/ 4657 h 668866"/>
                <a:gd name="connsiteX190" fmla="*/ 3010440 w 3014910"/>
                <a:gd name="connsiteY190" fmla="*/ 9102 h 668866"/>
                <a:gd name="connsiteX191" fmla="*/ 3005996 w 3014910"/>
                <a:gd name="connsiteY191" fmla="*/ 40217 h 668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Lst>
              <a:rect l="l" t="t" r="r" b="b"/>
              <a:pathLst>
                <a:path w="3014910" h="668866">
                  <a:moveTo>
                    <a:pt x="229775" y="193252"/>
                  </a:moveTo>
                  <a:cubicBezTo>
                    <a:pt x="225965" y="200237"/>
                    <a:pt x="218345" y="204682"/>
                    <a:pt x="210725" y="204682"/>
                  </a:cubicBezTo>
                  <a:cubicBezTo>
                    <a:pt x="206915" y="204682"/>
                    <a:pt x="203105" y="204047"/>
                    <a:pt x="199930" y="201507"/>
                  </a:cubicBezTo>
                  <a:cubicBezTo>
                    <a:pt x="195485" y="198967"/>
                    <a:pt x="191040" y="196427"/>
                    <a:pt x="187230" y="194522"/>
                  </a:cubicBezTo>
                  <a:cubicBezTo>
                    <a:pt x="184690" y="193252"/>
                    <a:pt x="182785" y="191982"/>
                    <a:pt x="181515" y="190077"/>
                  </a:cubicBezTo>
                  <a:cubicBezTo>
                    <a:pt x="178975" y="189442"/>
                    <a:pt x="176435" y="188807"/>
                    <a:pt x="174530" y="187537"/>
                  </a:cubicBezTo>
                  <a:cubicBezTo>
                    <a:pt x="128175" y="162137"/>
                    <a:pt x="84995" y="141817"/>
                    <a:pt x="41815" y="124037"/>
                  </a:cubicBezTo>
                  <a:cubicBezTo>
                    <a:pt x="39275" y="122767"/>
                    <a:pt x="37370" y="121497"/>
                    <a:pt x="35465" y="120227"/>
                  </a:cubicBezTo>
                  <a:cubicBezTo>
                    <a:pt x="32925" y="120227"/>
                    <a:pt x="30385" y="119592"/>
                    <a:pt x="28480" y="118957"/>
                  </a:cubicBezTo>
                  <a:cubicBezTo>
                    <a:pt x="24035" y="117052"/>
                    <a:pt x="19590" y="115147"/>
                    <a:pt x="14510" y="113877"/>
                  </a:cubicBezTo>
                  <a:cubicBezTo>
                    <a:pt x="3080" y="109432"/>
                    <a:pt x="-2635" y="96732"/>
                    <a:pt x="1175" y="85302"/>
                  </a:cubicBezTo>
                  <a:cubicBezTo>
                    <a:pt x="5620" y="73872"/>
                    <a:pt x="18320" y="68157"/>
                    <a:pt x="29750" y="71967"/>
                  </a:cubicBezTo>
                  <a:cubicBezTo>
                    <a:pt x="34830" y="73872"/>
                    <a:pt x="39275" y="75777"/>
                    <a:pt x="43720" y="77682"/>
                  </a:cubicBezTo>
                  <a:cubicBezTo>
                    <a:pt x="46260" y="78952"/>
                    <a:pt x="48165" y="80222"/>
                    <a:pt x="50070" y="81492"/>
                  </a:cubicBezTo>
                  <a:cubicBezTo>
                    <a:pt x="52610" y="81492"/>
                    <a:pt x="55150" y="82127"/>
                    <a:pt x="57690" y="83397"/>
                  </a:cubicBezTo>
                  <a:cubicBezTo>
                    <a:pt x="102140" y="101177"/>
                    <a:pt x="147225" y="122767"/>
                    <a:pt x="194850" y="148802"/>
                  </a:cubicBezTo>
                  <a:cubicBezTo>
                    <a:pt x="197390" y="150072"/>
                    <a:pt x="199295" y="151977"/>
                    <a:pt x="200565" y="153882"/>
                  </a:cubicBezTo>
                  <a:cubicBezTo>
                    <a:pt x="203105" y="154517"/>
                    <a:pt x="205645" y="155152"/>
                    <a:pt x="207550" y="156422"/>
                  </a:cubicBezTo>
                  <a:cubicBezTo>
                    <a:pt x="211995" y="158962"/>
                    <a:pt x="216440" y="161502"/>
                    <a:pt x="220885" y="164042"/>
                  </a:cubicBezTo>
                  <a:cubicBezTo>
                    <a:pt x="232315" y="169122"/>
                    <a:pt x="236125" y="182457"/>
                    <a:pt x="229775" y="193252"/>
                  </a:cubicBezTo>
                  <a:close/>
                  <a:moveTo>
                    <a:pt x="533941" y="385022"/>
                  </a:moveTo>
                  <a:cubicBezTo>
                    <a:pt x="529495" y="392007"/>
                    <a:pt x="522511" y="395817"/>
                    <a:pt x="514891" y="395817"/>
                  </a:cubicBezTo>
                  <a:cubicBezTo>
                    <a:pt x="511080" y="395817"/>
                    <a:pt x="506636" y="394547"/>
                    <a:pt x="503461" y="392642"/>
                  </a:cubicBezTo>
                  <a:cubicBezTo>
                    <a:pt x="499015" y="390102"/>
                    <a:pt x="495205" y="387562"/>
                    <a:pt x="490761" y="384387"/>
                  </a:cubicBezTo>
                  <a:cubicBezTo>
                    <a:pt x="488220" y="383117"/>
                    <a:pt x="486315" y="381212"/>
                    <a:pt x="485045" y="379307"/>
                  </a:cubicBezTo>
                  <a:cubicBezTo>
                    <a:pt x="482505" y="378672"/>
                    <a:pt x="479965" y="378037"/>
                    <a:pt x="478061" y="376132"/>
                  </a:cubicBezTo>
                  <a:cubicBezTo>
                    <a:pt x="448215" y="357082"/>
                    <a:pt x="418370" y="338032"/>
                    <a:pt x="389795" y="319617"/>
                  </a:cubicBezTo>
                  <a:cubicBezTo>
                    <a:pt x="377095" y="311362"/>
                    <a:pt x="364395" y="303107"/>
                    <a:pt x="352330" y="294852"/>
                  </a:cubicBezTo>
                  <a:cubicBezTo>
                    <a:pt x="350425" y="293582"/>
                    <a:pt x="348520" y="291677"/>
                    <a:pt x="346615" y="289772"/>
                  </a:cubicBezTo>
                  <a:cubicBezTo>
                    <a:pt x="344075" y="289137"/>
                    <a:pt x="341536" y="288502"/>
                    <a:pt x="339630" y="286597"/>
                  </a:cubicBezTo>
                  <a:lnTo>
                    <a:pt x="326930" y="278342"/>
                  </a:lnTo>
                  <a:cubicBezTo>
                    <a:pt x="316770" y="271992"/>
                    <a:pt x="313595" y="258022"/>
                    <a:pt x="319945" y="247862"/>
                  </a:cubicBezTo>
                  <a:cubicBezTo>
                    <a:pt x="326295" y="237702"/>
                    <a:pt x="340265" y="234527"/>
                    <a:pt x="350425" y="240877"/>
                  </a:cubicBezTo>
                  <a:lnTo>
                    <a:pt x="363125" y="249132"/>
                  </a:lnTo>
                  <a:cubicBezTo>
                    <a:pt x="365030" y="250402"/>
                    <a:pt x="366936" y="252307"/>
                    <a:pt x="368840" y="254212"/>
                  </a:cubicBezTo>
                  <a:cubicBezTo>
                    <a:pt x="371380" y="254847"/>
                    <a:pt x="373920" y="255482"/>
                    <a:pt x="375825" y="257387"/>
                  </a:cubicBezTo>
                  <a:cubicBezTo>
                    <a:pt x="388525" y="265642"/>
                    <a:pt x="401225" y="273897"/>
                    <a:pt x="413925" y="282152"/>
                  </a:cubicBezTo>
                  <a:cubicBezTo>
                    <a:pt x="442500" y="300567"/>
                    <a:pt x="471711" y="319617"/>
                    <a:pt x="501555" y="338667"/>
                  </a:cubicBezTo>
                  <a:cubicBezTo>
                    <a:pt x="503461" y="339937"/>
                    <a:pt x="505365" y="341842"/>
                    <a:pt x="507270" y="343747"/>
                  </a:cubicBezTo>
                  <a:cubicBezTo>
                    <a:pt x="509811" y="344382"/>
                    <a:pt x="512350" y="345017"/>
                    <a:pt x="514255" y="346922"/>
                  </a:cubicBezTo>
                  <a:cubicBezTo>
                    <a:pt x="518700" y="349462"/>
                    <a:pt x="522511" y="352002"/>
                    <a:pt x="526956" y="354542"/>
                  </a:cubicBezTo>
                  <a:cubicBezTo>
                    <a:pt x="537116" y="360892"/>
                    <a:pt x="540291" y="374862"/>
                    <a:pt x="533941" y="385022"/>
                  </a:cubicBezTo>
                  <a:close/>
                  <a:moveTo>
                    <a:pt x="853981" y="546312"/>
                  </a:moveTo>
                  <a:cubicBezTo>
                    <a:pt x="850806" y="555202"/>
                    <a:pt x="841916" y="560282"/>
                    <a:pt x="833025" y="560282"/>
                  </a:cubicBezTo>
                  <a:cubicBezTo>
                    <a:pt x="830486" y="560282"/>
                    <a:pt x="827311" y="559647"/>
                    <a:pt x="824770" y="559012"/>
                  </a:cubicBezTo>
                  <a:cubicBezTo>
                    <a:pt x="820325" y="557107"/>
                    <a:pt x="815245" y="555202"/>
                    <a:pt x="810800" y="553297"/>
                  </a:cubicBezTo>
                  <a:cubicBezTo>
                    <a:pt x="808261" y="552027"/>
                    <a:pt x="806356" y="550757"/>
                    <a:pt x="804450" y="549487"/>
                  </a:cubicBezTo>
                  <a:cubicBezTo>
                    <a:pt x="801911" y="549487"/>
                    <a:pt x="799370" y="548852"/>
                    <a:pt x="796831" y="547582"/>
                  </a:cubicBezTo>
                  <a:cubicBezTo>
                    <a:pt x="751111" y="528532"/>
                    <a:pt x="706025" y="507577"/>
                    <a:pt x="659670" y="482812"/>
                  </a:cubicBezTo>
                  <a:cubicBezTo>
                    <a:pt x="657131" y="481542"/>
                    <a:pt x="655225" y="480272"/>
                    <a:pt x="653320" y="478367"/>
                  </a:cubicBezTo>
                  <a:cubicBezTo>
                    <a:pt x="650781" y="477732"/>
                    <a:pt x="648241" y="477097"/>
                    <a:pt x="645700" y="475827"/>
                  </a:cubicBezTo>
                  <a:cubicBezTo>
                    <a:pt x="641256" y="473287"/>
                    <a:pt x="636811" y="470747"/>
                    <a:pt x="632366" y="468842"/>
                  </a:cubicBezTo>
                  <a:cubicBezTo>
                    <a:pt x="621570" y="463127"/>
                    <a:pt x="617761" y="449792"/>
                    <a:pt x="623475" y="438997"/>
                  </a:cubicBezTo>
                  <a:cubicBezTo>
                    <a:pt x="629191" y="428202"/>
                    <a:pt x="643161" y="424392"/>
                    <a:pt x="653320" y="430107"/>
                  </a:cubicBezTo>
                  <a:cubicBezTo>
                    <a:pt x="657766" y="432647"/>
                    <a:pt x="662211" y="434552"/>
                    <a:pt x="666656" y="437092"/>
                  </a:cubicBezTo>
                  <a:cubicBezTo>
                    <a:pt x="669195" y="438362"/>
                    <a:pt x="671100" y="439632"/>
                    <a:pt x="672370" y="441537"/>
                  </a:cubicBezTo>
                  <a:cubicBezTo>
                    <a:pt x="674911" y="442172"/>
                    <a:pt x="677450" y="442807"/>
                    <a:pt x="679356" y="444077"/>
                  </a:cubicBezTo>
                  <a:cubicBezTo>
                    <a:pt x="725075" y="468207"/>
                    <a:pt x="768256" y="488527"/>
                    <a:pt x="812706" y="506942"/>
                  </a:cubicBezTo>
                  <a:cubicBezTo>
                    <a:pt x="815245" y="508212"/>
                    <a:pt x="817150" y="509482"/>
                    <a:pt x="819056" y="510752"/>
                  </a:cubicBezTo>
                  <a:cubicBezTo>
                    <a:pt x="821595" y="510752"/>
                    <a:pt x="824136" y="511387"/>
                    <a:pt x="826675" y="512657"/>
                  </a:cubicBezTo>
                  <a:cubicBezTo>
                    <a:pt x="831120" y="514562"/>
                    <a:pt x="835566" y="516467"/>
                    <a:pt x="840645" y="518372"/>
                  </a:cubicBezTo>
                  <a:cubicBezTo>
                    <a:pt x="852711" y="522182"/>
                    <a:pt x="858425" y="534882"/>
                    <a:pt x="853981" y="546312"/>
                  </a:cubicBezTo>
                  <a:close/>
                  <a:moveTo>
                    <a:pt x="1201961" y="632672"/>
                  </a:moveTo>
                  <a:cubicBezTo>
                    <a:pt x="1200056" y="643467"/>
                    <a:pt x="1191166" y="651722"/>
                    <a:pt x="1179736" y="651722"/>
                  </a:cubicBezTo>
                  <a:cubicBezTo>
                    <a:pt x="1178466" y="651722"/>
                    <a:pt x="1177831" y="651722"/>
                    <a:pt x="1176561" y="651722"/>
                  </a:cubicBezTo>
                  <a:cubicBezTo>
                    <a:pt x="1171481" y="651087"/>
                    <a:pt x="1166401" y="650452"/>
                    <a:pt x="1161320" y="649182"/>
                  </a:cubicBezTo>
                  <a:cubicBezTo>
                    <a:pt x="1158781" y="648547"/>
                    <a:pt x="1156241" y="647912"/>
                    <a:pt x="1154336" y="646642"/>
                  </a:cubicBezTo>
                  <a:cubicBezTo>
                    <a:pt x="1151795" y="647277"/>
                    <a:pt x="1149256" y="647277"/>
                    <a:pt x="1146716" y="646642"/>
                  </a:cubicBezTo>
                  <a:cubicBezTo>
                    <a:pt x="1096551" y="638387"/>
                    <a:pt x="1046386" y="628227"/>
                    <a:pt x="998125" y="615527"/>
                  </a:cubicBezTo>
                  <a:cubicBezTo>
                    <a:pt x="995586" y="614892"/>
                    <a:pt x="993045" y="613622"/>
                    <a:pt x="991141" y="612352"/>
                  </a:cubicBezTo>
                  <a:cubicBezTo>
                    <a:pt x="988600" y="612352"/>
                    <a:pt x="986061" y="612352"/>
                    <a:pt x="983520" y="611717"/>
                  </a:cubicBezTo>
                  <a:cubicBezTo>
                    <a:pt x="978441" y="610447"/>
                    <a:pt x="973995" y="609177"/>
                    <a:pt x="968916" y="607907"/>
                  </a:cubicBezTo>
                  <a:cubicBezTo>
                    <a:pt x="956850" y="604732"/>
                    <a:pt x="950500" y="592032"/>
                    <a:pt x="953675" y="580602"/>
                  </a:cubicBezTo>
                  <a:cubicBezTo>
                    <a:pt x="956850" y="569172"/>
                    <a:pt x="969550" y="562187"/>
                    <a:pt x="980981" y="565362"/>
                  </a:cubicBezTo>
                  <a:cubicBezTo>
                    <a:pt x="985425" y="566632"/>
                    <a:pt x="990506" y="567902"/>
                    <a:pt x="994950" y="569172"/>
                  </a:cubicBezTo>
                  <a:cubicBezTo>
                    <a:pt x="997491" y="569807"/>
                    <a:pt x="1000031" y="571077"/>
                    <a:pt x="1001936" y="572347"/>
                  </a:cubicBezTo>
                  <a:cubicBezTo>
                    <a:pt x="1004475" y="572347"/>
                    <a:pt x="1007016" y="572347"/>
                    <a:pt x="1009556" y="572982"/>
                  </a:cubicBezTo>
                  <a:cubicBezTo>
                    <a:pt x="1055911" y="585047"/>
                    <a:pt x="1104806" y="595207"/>
                    <a:pt x="1153701" y="603462"/>
                  </a:cubicBezTo>
                  <a:cubicBezTo>
                    <a:pt x="1156241" y="604097"/>
                    <a:pt x="1158781" y="604732"/>
                    <a:pt x="1160686" y="606002"/>
                  </a:cubicBezTo>
                  <a:cubicBezTo>
                    <a:pt x="1163226" y="605367"/>
                    <a:pt x="1165766" y="605367"/>
                    <a:pt x="1168306" y="606002"/>
                  </a:cubicBezTo>
                  <a:cubicBezTo>
                    <a:pt x="1173386" y="606637"/>
                    <a:pt x="1177831" y="607272"/>
                    <a:pt x="1182911" y="607907"/>
                  </a:cubicBezTo>
                  <a:cubicBezTo>
                    <a:pt x="1194976" y="609177"/>
                    <a:pt x="1203231" y="620607"/>
                    <a:pt x="1201961" y="632672"/>
                  </a:cubicBezTo>
                  <a:close/>
                  <a:moveTo>
                    <a:pt x="1539781" y="665057"/>
                  </a:moveTo>
                  <a:cubicBezTo>
                    <a:pt x="1534701" y="665057"/>
                    <a:pt x="1529620" y="665692"/>
                    <a:pt x="1524541" y="665692"/>
                  </a:cubicBezTo>
                  <a:cubicBezTo>
                    <a:pt x="1522001" y="665692"/>
                    <a:pt x="1519460" y="665692"/>
                    <a:pt x="1516920" y="665057"/>
                  </a:cubicBezTo>
                  <a:cubicBezTo>
                    <a:pt x="1514381" y="666327"/>
                    <a:pt x="1511841" y="666327"/>
                    <a:pt x="1509301" y="666962"/>
                  </a:cubicBezTo>
                  <a:cubicBezTo>
                    <a:pt x="1481360" y="668232"/>
                    <a:pt x="1452785" y="668867"/>
                    <a:pt x="1425481" y="668867"/>
                  </a:cubicBezTo>
                  <a:lnTo>
                    <a:pt x="1424845" y="668867"/>
                  </a:lnTo>
                  <a:cubicBezTo>
                    <a:pt x="1402620" y="668867"/>
                    <a:pt x="1379760" y="668232"/>
                    <a:pt x="1358170" y="667597"/>
                  </a:cubicBezTo>
                  <a:cubicBezTo>
                    <a:pt x="1355631" y="667597"/>
                    <a:pt x="1353091" y="666962"/>
                    <a:pt x="1350551" y="665692"/>
                  </a:cubicBezTo>
                  <a:cubicBezTo>
                    <a:pt x="1348010" y="666327"/>
                    <a:pt x="1345470" y="666962"/>
                    <a:pt x="1342931" y="666962"/>
                  </a:cubicBezTo>
                  <a:cubicBezTo>
                    <a:pt x="1337851" y="666962"/>
                    <a:pt x="1332770" y="666327"/>
                    <a:pt x="1327691" y="666327"/>
                  </a:cubicBezTo>
                  <a:cubicBezTo>
                    <a:pt x="1315626" y="665692"/>
                    <a:pt x="1306101" y="654897"/>
                    <a:pt x="1306736" y="642832"/>
                  </a:cubicBezTo>
                  <a:cubicBezTo>
                    <a:pt x="1307370" y="630767"/>
                    <a:pt x="1318166" y="621242"/>
                    <a:pt x="1330231" y="621877"/>
                  </a:cubicBezTo>
                  <a:cubicBezTo>
                    <a:pt x="1335310" y="621877"/>
                    <a:pt x="1339756" y="622512"/>
                    <a:pt x="1344835" y="622512"/>
                  </a:cubicBezTo>
                  <a:cubicBezTo>
                    <a:pt x="1347376" y="622512"/>
                    <a:pt x="1349916" y="623147"/>
                    <a:pt x="1352456" y="624417"/>
                  </a:cubicBezTo>
                  <a:cubicBezTo>
                    <a:pt x="1354995" y="623782"/>
                    <a:pt x="1357535" y="623147"/>
                    <a:pt x="1360076" y="623147"/>
                  </a:cubicBezTo>
                  <a:cubicBezTo>
                    <a:pt x="1381666" y="623782"/>
                    <a:pt x="1403891" y="624417"/>
                    <a:pt x="1426116" y="624417"/>
                  </a:cubicBezTo>
                  <a:cubicBezTo>
                    <a:pt x="1452785" y="624417"/>
                    <a:pt x="1480726" y="623782"/>
                    <a:pt x="1508031" y="622512"/>
                  </a:cubicBezTo>
                  <a:cubicBezTo>
                    <a:pt x="1510570" y="622512"/>
                    <a:pt x="1513110" y="622512"/>
                    <a:pt x="1515651" y="623147"/>
                  </a:cubicBezTo>
                  <a:cubicBezTo>
                    <a:pt x="1518191" y="622512"/>
                    <a:pt x="1520095" y="621877"/>
                    <a:pt x="1523270" y="621242"/>
                  </a:cubicBezTo>
                  <a:cubicBezTo>
                    <a:pt x="1528351" y="621242"/>
                    <a:pt x="1533431" y="620607"/>
                    <a:pt x="1537876" y="620607"/>
                  </a:cubicBezTo>
                  <a:cubicBezTo>
                    <a:pt x="1549941" y="619972"/>
                    <a:pt x="1560735" y="628862"/>
                    <a:pt x="1561370" y="641562"/>
                  </a:cubicBezTo>
                  <a:cubicBezTo>
                    <a:pt x="1561370" y="654262"/>
                    <a:pt x="1551845" y="664422"/>
                    <a:pt x="1539781" y="665057"/>
                  </a:cubicBezTo>
                  <a:close/>
                  <a:moveTo>
                    <a:pt x="1897920" y="607907"/>
                  </a:moveTo>
                  <a:cubicBezTo>
                    <a:pt x="1892841" y="609177"/>
                    <a:pt x="1888395" y="610447"/>
                    <a:pt x="1883316" y="611717"/>
                  </a:cubicBezTo>
                  <a:cubicBezTo>
                    <a:pt x="1880776" y="612352"/>
                    <a:pt x="1878235" y="612352"/>
                    <a:pt x="1875695" y="612352"/>
                  </a:cubicBezTo>
                  <a:cubicBezTo>
                    <a:pt x="1873791" y="613622"/>
                    <a:pt x="1871251" y="614892"/>
                    <a:pt x="1868710" y="615527"/>
                  </a:cubicBezTo>
                  <a:cubicBezTo>
                    <a:pt x="1819181" y="627592"/>
                    <a:pt x="1769016" y="637117"/>
                    <a:pt x="1720120" y="645372"/>
                  </a:cubicBezTo>
                  <a:cubicBezTo>
                    <a:pt x="1717581" y="646007"/>
                    <a:pt x="1715041" y="646007"/>
                    <a:pt x="1712501" y="645372"/>
                  </a:cubicBezTo>
                  <a:cubicBezTo>
                    <a:pt x="1710595" y="646642"/>
                    <a:pt x="1708056" y="647277"/>
                    <a:pt x="1705516" y="647912"/>
                  </a:cubicBezTo>
                  <a:cubicBezTo>
                    <a:pt x="1700435" y="648547"/>
                    <a:pt x="1695356" y="649182"/>
                    <a:pt x="1690276" y="650452"/>
                  </a:cubicBezTo>
                  <a:cubicBezTo>
                    <a:pt x="1689006" y="650452"/>
                    <a:pt x="1688370" y="650452"/>
                    <a:pt x="1687101" y="650452"/>
                  </a:cubicBezTo>
                  <a:cubicBezTo>
                    <a:pt x="1676306" y="650452"/>
                    <a:pt x="1666781" y="642197"/>
                    <a:pt x="1664876" y="631402"/>
                  </a:cubicBezTo>
                  <a:cubicBezTo>
                    <a:pt x="1662970" y="619337"/>
                    <a:pt x="1671226" y="607907"/>
                    <a:pt x="1683926" y="606002"/>
                  </a:cubicBezTo>
                  <a:cubicBezTo>
                    <a:pt x="1689006" y="605367"/>
                    <a:pt x="1693451" y="604732"/>
                    <a:pt x="1698531" y="604097"/>
                  </a:cubicBezTo>
                  <a:cubicBezTo>
                    <a:pt x="1701070" y="603462"/>
                    <a:pt x="1703610" y="603462"/>
                    <a:pt x="1706151" y="604097"/>
                  </a:cubicBezTo>
                  <a:cubicBezTo>
                    <a:pt x="1708056" y="602827"/>
                    <a:pt x="1710595" y="602192"/>
                    <a:pt x="1713135" y="601557"/>
                  </a:cubicBezTo>
                  <a:cubicBezTo>
                    <a:pt x="1760760" y="593937"/>
                    <a:pt x="1809656" y="583777"/>
                    <a:pt x="1858551" y="572347"/>
                  </a:cubicBezTo>
                  <a:cubicBezTo>
                    <a:pt x="1861091" y="571712"/>
                    <a:pt x="1863631" y="571712"/>
                    <a:pt x="1866170" y="571712"/>
                  </a:cubicBezTo>
                  <a:cubicBezTo>
                    <a:pt x="1868076" y="570442"/>
                    <a:pt x="1870616" y="569172"/>
                    <a:pt x="1873156" y="568537"/>
                  </a:cubicBezTo>
                  <a:cubicBezTo>
                    <a:pt x="1878235" y="567267"/>
                    <a:pt x="1882681" y="565997"/>
                    <a:pt x="1887760" y="564727"/>
                  </a:cubicBezTo>
                  <a:cubicBezTo>
                    <a:pt x="1899826" y="561552"/>
                    <a:pt x="1911891" y="569172"/>
                    <a:pt x="1915066" y="580602"/>
                  </a:cubicBezTo>
                  <a:cubicBezTo>
                    <a:pt x="1918241" y="592032"/>
                    <a:pt x="1909985" y="605367"/>
                    <a:pt x="1897920" y="607907"/>
                  </a:cubicBezTo>
                  <a:close/>
                  <a:moveTo>
                    <a:pt x="2242091" y="492337"/>
                  </a:moveTo>
                  <a:cubicBezTo>
                    <a:pt x="2237646" y="494242"/>
                    <a:pt x="2232566" y="496147"/>
                    <a:pt x="2228121" y="498052"/>
                  </a:cubicBezTo>
                  <a:cubicBezTo>
                    <a:pt x="2225581" y="499322"/>
                    <a:pt x="2223041" y="499322"/>
                    <a:pt x="2220501" y="499957"/>
                  </a:cubicBezTo>
                  <a:cubicBezTo>
                    <a:pt x="2218596" y="501862"/>
                    <a:pt x="2216691" y="503132"/>
                    <a:pt x="2214151" y="503767"/>
                  </a:cubicBezTo>
                  <a:cubicBezTo>
                    <a:pt x="2167161" y="522817"/>
                    <a:pt x="2119536" y="540597"/>
                    <a:pt x="2072545" y="556472"/>
                  </a:cubicBezTo>
                  <a:cubicBezTo>
                    <a:pt x="2070006" y="557107"/>
                    <a:pt x="2067466" y="557742"/>
                    <a:pt x="2064926" y="557742"/>
                  </a:cubicBezTo>
                  <a:cubicBezTo>
                    <a:pt x="2063020" y="559012"/>
                    <a:pt x="2060481" y="560282"/>
                    <a:pt x="2057941" y="561552"/>
                  </a:cubicBezTo>
                  <a:cubicBezTo>
                    <a:pt x="2052860" y="563457"/>
                    <a:pt x="2048416" y="564727"/>
                    <a:pt x="2043335" y="565997"/>
                  </a:cubicBezTo>
                  <a:cubicBezTo>
                    <a:pt x="2040795" y="566632"/>
                    <a:pt x="2038891" y="567267"/>
                    <a:pt x="2036351" y="567267"/>
                  </a:cubicBezTo>
                  <a:cubicBezTo>
                    <a:pt x="2026826" y="567267"/>
                    <a:pt x="2018570" y="561552"/>
                    <a:pt x="2015395" y="552027"/>
                  </a:cubicBezTo>
                  <a:cubicBezTo>
                    <a:pt x="2011585" y="540597"/>
                    <a:pt x="2017935" y="527897"/>
                    <a:pt x="2029366" y="524087"/>
                  </a:cubicBezTo>
                  <a:cubicBezTo>
                    <a:pt x="2033810" y="522817"/>
                    <a:pt x="2038891" y="520912"/>
                    <a:pt x="2043335" y="519642"/>
                  </a:cubicBezTo>
                  <a:cubicBezTo>
                    <a:pt x="2045876" y="519007"/>
                    <a:pt x="2048416" y="518372"/>
                    <a:pt x="2050956" y="518372"/>
                  </a:cubicBezTo>
                  <a:cubicBezTo>
                    <a:pt x="2052860" y="517102"/>
                    <a:pt x="2055401" y="515832"/>
                    <a:pt x="2057306" y="514562"/>
                  </a:cubicBezTo>
                  <a:cubicBezTo>
                    <a:pt x="2103026" y="498687"/>
                    <a:pt x="2150016" y="481542"/>
                    <a:pt x="2196371" y="462492"/>
                  </a:cubicBezTo>
                  <a:cubicBezTo>
                    <a:pt x="2198911" y="461222"/>
                    <a:pt x="2201451" y="461222"/>
                    <a:pt x="2203991" y="460587"/>
                  </a:cubicBezTo>
                  <a:cubicBezTo>
                    <a:pt x="2205896" y="458682"/>
                    <a:pt x="2207801" y="457412"/>
                    <a:pt x="2210341" y="456777"/>
                  </a:cubicBezTo>
                  <a:cubicBezTo>
                    <a:pt x="2214786" y="454872"/>
                    <a:pt x="2219231" y="452967"/>
                    <a:pt x="2224311" y="451062"/>
                  </a:cubicBezTo>
                  <a:cubicBezTo>
                    <a:pt x="2235741" y="446617"/>
                    <a:pt x="2248441" y="451697"/>
                    <a:pt x="2253521" y="463127"/>
                  </a:cubicBezTo>
                  <a:cubicBezTo>
                    <a:pt x="2258601" y="474557"/>
                    <a:pt x="2252886" y="487257"/>
                    <a:pt x="2242091" y="492337"/>
                  </a:cubicBezTo>
                  <a:close/>
                  <a:moveTo>
                    <a:pt x="2566576" y="331047"/>
                  </a:moveTo>
                  <a:cubicBezTo>
                    <a:pt x="2562131" y="333587"/>
                    <a:pt x="2557686" y="336127"/>
                    <a:pt x="2553241" y="338667"/>
                  </a:cubicBezTo>
                  <a:cubicBezTo>
                    <a:pt x="2550701" y="339937"/>
                    <a:pt x="2548796" y="340572"/>
                    <a:pt x="2546256" y="341207"/>
                  </a:cubicBezTo>
                  <a:cubicBezTo>
                    <a:pt x="2544351" y="343112"/>
                    <a:pt x="2542446" y="345017"/>
                    <a:pt x="2540541" y="346287"/>
                  </a:cubicBezTo>
                  <a:cubicBezTo>
                    <a:pt x="2496091" y="371052"/>
                    <a:pt x="2451006" y="394547"/>
                    <a:pt x="2407191" y="416772"/>
                  </a:cubicBezTo>
                  <a:cubicBezTo>
                    <a:pt x="2404651" y="418042"/>
                    <a:pt x="2402111" y="418677"/>
                    <a:pt x="2399571" y="418677"/>
                  </a:cubicBezTo>
                  <a:cubicBezTo>
                    <a:pt x="2397666" y="420582"/>
                    <a:pt x="2395761" y="421852"/>
                    <a:pt x="2393221" y="423122"/>
                  </a:cubicBezTo>
                  <a:lnTo>
                    <a:pt x="2379886" y="429472"/>
                  </a:lnTo>
                  <a:cubicBezTo>
                    <a:pt x="2376711" y="430742"/>
                    <a:pt x="2373536" y="432012"/>
                    <a:pt x="2370361" y="432012"/>
                  </a:cubicBezTo>
                  <a:cubicBezTo>
                    <a:pt x="2362106" y="432012"/>
                    <a:pt x="2354486" y="427567"/>
                    <a:pt x="2350041" y="419312"/>
                  </a:cubicBezTo>
                  <a:cubicBezTo>
                    <a:pt x="2344961" y="408517"/>
                    <a:pt x="2349406" y="395182"/>
                    <a:pt x="2360201" y="389467"/>
                  </a:cubicBezTo>
                  <a:lnTo>
                    <a:pt x="2373536" y="383117"/>
                  </a:lnTo>
                  <a:cubicBezTo>
                    <a:pt x="2376076" y="381847"/>
                    <a:pt x="2378616" y="381212"/>
                    <a:pt x="2380521" y="381212"/>
                  </a:cubicBezTo>
                  <a:cubicBezTo>
                    <a:pt x="2382426" y="379307"/>
                    <a:pt x="2384331" y="378037"/>
                    <a:pt x="2386871" y="376767"/>
                  </a:cubicBezTo>
                  <a:cubicBezTo>
                    <a:pt x="2430686" y="355177"/>
                    <a:pt x="2474501" y="331682"/>
                    <a:pt x="2518316" y="307552"/>
                  </a:cubicBezTo>
                  <a:cubicBezTo>
                    <a:pt x="2520856" y="306282"/>
                    <a:pt x="2522761" y="305647"/>
                    <a:pt x="2525301" y="305012"/>
                  </a:cubicBezTo>
                  <a:cubicBezTo>
                    <a:pt x="2527206" y="303107"/>
                    <a:pt x="2529111" y="301202"/>
                    <a:pt x="2531016" y="299932"/>
                  </a:cubicBezTo>
                  <a:cubicBezTo>
                    <a:pt x="2535461" y="297392"/>
                    <a:pt x="2539906" y="294852"/>
                    <a:pt x="2543716" y="292312"/>
                  </a:cubicBezTo>
                  <a:cubicBezTo>
                    <a:pt x="2554511" y="285962"/>
                    <a:pt x="2567846" y="289772"/>
                    <a:pt x="2574196" y="300567"/>
                  </a:cubicBezTo>
                  <a:cubicBezTo>
                    <a:pt x="2581181" y="311362"/>
                    <a:pt x="2577371" y="325332"/>
                    <a:pt x="2566576" y="331047"/>
                  </a:cubicBezTo>
                  <a:close/>
                  <a:moveTo>
                    <a:pt x="2872011" y="137372"/>
                  </a:moveTo>
                  <a:lnTo>
                    <a:pt x="2859311" y="146262"/>
                  </a:lnTo>
                  <a:cubicBezTo>
                    <a:pt x="2857406" y="147532"/>
                    <a:pt x="2854866" y="148802"/>
                    <a:pt x="2852326" y="149437"/>
                  </a:cubicBezTo>
                  <a:cubicBezTo>
                    <a:pt x="2851056" y="151342"/>
                    <a:pt x="2849151" y="153247"/>
                    <a:pt x="2846611" y="154517"/>
                  </a:cubicBezTo>
                  <a:cubicBezTo>
                    <a:pt x="2804701" y="183092"/>
                    <a:pt x="2762791" y="211032"/>
                    <a:pt x="2720881" y="237702"/>
                  </a:cubicBezTo>
                  <a:cubicBezTo>
                    <a:pt x="2718341" y="238972"/>
                    <a:pt x="2716436" y="240242"/>
                    <a:pt x="2713896" y="240877"/>
                  </a:cubicBezTo>
                  <a:cubicBezTo>
                    <a:pt x="2712626" y="242782"/>
                    <a:pt x="2710721" y="244687"/>
                    <a:pt x="2708181" y="245957"/>
                  </a:cubicBezTo>
                  <a:lnTo>
                    <a:pt x="2695481" y="254212"/>
                  </a:lnTo>
                  <a:cubicBezTo>
                    <a:pt x="2691671" y="256752"/>
                    <a:pt x="2687861" y="257387"/>
                    <a:pt x="2683416" y="257387"/>
                  </a:cubicBezTo>
                  <a:cubicBezTo>
                    <a:pt x="2675796" y="257387"/>
                    <a:pt x="2668811" y="253577"/>
                    <a:pt x="2664366" y="247227"/>
                  </a:cubicBezTo>
                  <a:cubicBezTo>
                    <a:pt x="2658016" y="237067"/>
                    <a:pt x="2661191" y="223097"/>
                    <a:pt x="2671351" y="216747"/>
                  </a:cubicBezTo>
                  <a:lnTo>
                    <a:pt x="2684051" y="208492"/>
                  </a:lnTo>
                  <a:cubicBezTo>
                    <a:pt x="2685956" y="207222"/>
                    <a:pt x="2688496" y="205952"/>
                    <a:pt x="2691036" y="205317"/>
                  </a:cubicBezTo>
                  <a:cubicBezTo>
                    <a:pt x="2692306" y="203412"/>
                    <a:pt x="2694211" y="201507"/>
                    <a:pt x="2696751" y="200237"/>
                  </a:cubicBezTo>
                  <a:cubicBezTo>
                    <a:pt x="2738026" y="174202"/>
                    <a:pt x="2779936" y="146262"/>
                    <a:pt x="2821211" y="117687"/>
                  </a:cubicBezTo>
                  <a:cubicBezTo>
                    <a:pt x="2823116" y="116417"/>
                    <a:pt x="2825656" y="115147"/>
                    <a:pt x="2828196" y="114512"/>
                  </a:cubicBezTo>
                  <a:cubicBezTo>
                    <a:pt x="2829466" y="112607"/>
                    <a:pt x="2831371" y="110702"/>
                    <a:pt x="2833911" y="109432"/>
                  </a:cubicBezTo>
                  <a:lnTo>
                    <a:pt x="2845976" y="101177"/>
                  </a:lnTo>
                  <a:cubicBezTo>
                    <a:pt x="2856136" y="94192"/>
                    <a:pt x="2870106" y="96732"/>
                    <a:pt x="2877091" y="106892"/>
                  </a:cubicBezTo>
                  <a:cubicBezTo>
                    <a:pt x="2884711" y="116417"/>
                    <a:pt x="2882171" y="130387"/>
                    <a:pt x="2872011" y="137372"/>
                  </a:cubicBezTo>
                  <a:close/>
                  <a:moveTo>
                    <a:pt x="3005996" y="40217"/>
                  </a:moveTo>
                  <a:lnTo>
                    <a:pt x="2993931" y="49107"/>
                  </a:lnTo>
                  <a:cubicBezTo>
                    <a:pt x="2990121" y="52282"/>
                    <a:pt x="2985040" y="53552"/>
                    <a:pt x="2980596" y="53552"/>
                  </a:cubicBezTo>
                  <a:cubicBezTo>
                    <a:pt x="2973611" y="53552"/>
                    <a:pt x="2967261" y="50377"/>
                    <a:pt x="2962815" y="44662"/>
                  </a:cubicBezTo>
                  <a:cubicBezTo>
                    <a:pt x="2955196" y="35137"/>
                    <a:pt x="2957736" y="21167"/>
                    <a:pt x="2967261" y="13547"/>
                  </a:cubicBezTo>
                  <a:lnTo>
                    <a:pt x="2979326" y="4657"/>
                  </a:lnTo>
                  <a:cubicBezTo>
                    <a:pt x="2988851" y="-2963"/>
                    <a:pt x="3002821" y="-1058"/>
                    <a:pt x="3010440" y="9102"/>
                  </a:cubicBezTo>
                  <a:cubicBezTo>
                    <a:pt x="3018061" y="18627"/>
                    <a:pt x="3015521" y="32597"/>
                    <a:pt x="3005996" y="40217"/>
                  </a:cubicBezTo>
                  <a:close/>
                </a:path>
              </a:pathLst>
            </a:custGeom>
            <a:grpFill/>
            <a:ln w="6350"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378084DD-5082-8167-FD56-A960E3BFAE00}"/>
                </a:ext>
              </a:extLst>
            </p:cNvPr>
            <p:cNvSpPr/>
            <p:nvPr/>
          </p:nvSpPr>
          <p:spPr>
            <a:xfrm>
              <a:off x="1965831" y="4287601"/>
              <a:ext cx="249813" cy="86278"/>
            </a:xfrm>
            <a:custGeom>
              <a:avLst/>
              <a:gdLst>
                <a:gd name="connsiteX0" fmla="*/ 223014 w 249813"/>
                <a:gd name="connsiteY0" fmla="*/ 554 h 86278"/>
                <a:gd name="connsiteX1" fmla="*/ 208409 w 249813"/>
                <a:gd name="connsiteY1" fmla="*/ 4364 h 86278"/>
                <a:gd name="connsiteX2" fmla="*/ 201424 w 249813"/>
                <a:gd name="connsiteY2" fmla="*/ 7539 h 86278"/>
                <a:gd name="connsiteX3" fmla="*/ 193804 w 249813"/>
                <a:gd name="connsiteY3" fmla="*/ 8174 h 86278"/>
                <a:gd name="connsiteX4" fmla="*/ 48389 w 249813"/>
                <a:gd name="connsiteY4" fmla="*/ 37384 h 86278"/>
                <a:gd name="connsiteX5" fmla="*/ 41404 w 249813"/>
                <a:gd name="connsiteY5" fmla="*/ 39924 h 86278"/>
                <a:gd name="connsiteX6" fmla="*/ 33784 w 249813"/>
                <a:gd name="connsiteY6" fmla="*/ 39924 h 86278"/>
                <a:gd name="connsiteX7" fmla="*/ 19179 w 249813"/>
                <a:gd name="connsiteY7" fmla="*/ 41829 h 86278"/>
                <a:gd name="connsiteX8" fmla="*/ 129 w 249813"/>
                <a:gd name="connsiteY8" fmla="*/ 67229 h 86278"/>
                <a:gd name="connsiteX9" fmla="*/ 22354 w 249813"/>
                <a:gd name="connsiteY9" fmla="*/ 86279 h 86278"/>
                <a:gd name="connsiteX10" fmla="*/ 25529 w 249813"/>
                <a:gd name="connsiteY10" fmla="*/ 86279 h 86278"/>
                <a:gd name="connsiteX11" fmla="*/ 40769 w 249813"/>
                <a:gd name="connsiteY11" fmla="*/ 83739 h 86278"/>
                <a:gd name="connsiteX12" fmla="*/ 47754 w 249813"/>
                <a:gd name="connsiteY12" fmla="*/ 81199 h 86278"/>
                <a:gd name="connsiteX13" fmla="*/ 55374 w 249813"/>
                <a:gd name="connsiteY13" fmla="*/ 81199 h 86278"/>
                <a:gd name="connsiteX14" fmla="*/ 203964 w 249813"/>
                <a:gd name="connsiteY14" fmla="*/ 51354 h 86278"/>
                <a:gd name="connsiteX15" fmla="*/ 210949 w 249813"/>
                <a:gd name="connsiteY15" fmla="*/ 48179 h 86278"/>
                <a:gd name="connsiteX16" fmla="*/ 218569 w 249813"/>
                <a:gd name="connsiteY16" fmla="*/ 47544 h 86278"/>
                <a:gd name="connsiteX17" fmla="*/ 233174 w 249813"/>
                <a:gd name="connsiteY17" fmla="*/ 43734 h 86278"/>
                <a:gd name="connsiteX18" fmla="*/ 249049 w 249813"/>
                <a:gd name="connsiteY18" fmla="*/ 16429 h 86278"/>
                <a:gd name="connsiteX19" fmla="*/ 223014 w 249813"/>
                <a:gd name="connsiteY19" fmla="*/ 554 h 8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813" h="86278">
                  <a:moveTo>
                    <a:pt x="223014" y="554"/>
                  </a:moveTo>
                  <a:cubicBezTo>
                    <a:pt x="217934" y="1824"/>
                    <a:pt x="213489" y="3094"/>
                    <a:pt x="208409" y="4364"/>
                  </a:cubicBezTo>
                  <a:cubicBezTo>
                    <a:pt x="205869" y="4999"/>
                    <a:pt x="203329" y="6269"/>
                    <a:pt x="201424" y="7539"/>
                  </a:cubicBezTo>
                  <a:cubicBezTo>
                    <a:pt x="198884" y="7539"/>
                    <a:pt x="196344" y="7539"/>
                    <a:pt x="193804" y="8174"/>
                  </a:cubicBezTo>
                  <a:cubicBezTo>
                    <a:pt x="145544" y="19604"/>
                    <a:pt x="96649" y="29129"/>
                    <a:pt x="48389" y="37384"/>
                  </a:cubicBezTo>
                  <a:cubicBezTo>
                    <a:pt x="45849" y="38019"/>
                    <a:pt x="43309" y="38654"/>
                    <a:pt x="41404" y="39924"/>
                  </a:cubicBezTo>
                  <a:cubicBezTo>
                    <a:pt x="38864" y="39289"/>
                    <a:pt x="36324" y="39289"/>
                    <a:pt x="33784" y="39924"/>
                  </a:cubicBezTo>
                  <a:cubicBezTo>
                    <a:pt x="28704" y="40559"/>
                    <a:pt x="24259" y="41194"/>
                    <a:pt x="19179" y="41829"/>
                  </a:cubicBezTo>
                  <a:cubicBezTo>
                    <a:pt x="7114" y="43734"/>
                    <a:pt x="-1141" y="55164"/>
                    <a:pt x="129" y="67229"/>
                  </a:cubicBezTo>
                  <a:cubicBezTo>
                    <a:pt x="2034" y="78024"/>
                    <a:pt x="10924" y="86279"/>
                    <a:pt x="22354" y="86279"/>
                  </a:cubicBezTo>
                  <a:cubicBezTo>
                    <a:pt x="23624" y="86279"/>
                    <a:pt x="24259" y="86279"/>
                    <a:pt x="25529" y="86279"/>
                  </a:cubicBezTo>
                  <a:cubicBezTo>
                    <a:pt x="30609" y="85644"/>
                    <a:pt x="35689" y="85009"/>
                    <a:pt x="40769" y="83739"/>
                  </a:cubicBezTo>
                  <a:cubicBezTo>
                    <a:pt x="43309" y="83104"/>
                    <a:pt x="45849" y="82469"/>
                    <a:pt x="47754" y="81199"/>
                  </a:cubicBezTo>
                  <a:cubicBezTo>
                    <a:pt x="50294" y="81834"/>
                    <a:pt x="52834" y="81834"/>
                    <a:pt x="55374" y="81199"/>
                  </a:cubicBezTo>
                  <a:cubicBezTo>
                    <a:pt x="104269" y="73579"/>
                    <a:pt x="154434" y="63419"/>
                    <a:pt x="203964" y="51354"/>
                  </a:cubicBezTo>
                  <a:cubicBezTo>
                    <a:pt x="206504" y="50719"/>
                    <a:pt x="209044" y="49449"/>
                    <a:pt x="210949" y="48179"/>
                  </a:cubicBezTo>
                  <a:cubicBezTo>
                    <a:pt x="213489" y="48179"/>
                    <a:pt x="216029" y="48179"/>
                    <a:pt x="218569" y="47544"/>
                  </a:cubicBezTo>
                  <a:cubicBezTo>
                    <a:pt x="223649" y="46274"/>
                    <a:pt x="228094" y="45004"/>
                    <a:pt x="233174" y="43734"/>
                  </a:cubicBezTo>
                  <a:cubicBezTo>
                    <a:pt x="245239" y="40559"/>
                    <a:pt x="252224" y="28494"/>
                    <a:pt x="249049" y="16429"/>
                  </a:cubicBezTo>
                  <a:cubicBezTo>
                    <a:pt x="245874" y="4364"/>
                    <a:pt x="235079" y="-1986"/>
                    <a:pt x="223014" y="554"/>
                  </a:cubicBezTo>
                  <a:close/>
                </a:path>
              </a:pathLst>
            </a:custGeom>
            <a:grpFill/>
            <a:ln w="6350" cap="flat">
              <a:noFill/>
              <a:prstDash val="solid"/>
              <a:miter/>
            </a:ln>
          </p:spPr>
          <p:txBody>
            <a:bodyPr rtlCol="0" anchor="ctr"/>
            <a:lstStyle/>
            <a:p>
              <a:endParaRPr lang="en-US"/>
            </a:p>
          </p:txBody>
        </p:sp>
        <p:sp>
          <p:nvSpPr>
            <p:cNvPr id="7" name="Freeform 6">
              <a:extLst>
                <a:ext uri="{FF2B5EF4-FFF2-40B4-BE49-F238E27FC236}">
                  <a16:creationId xmlns:a16="http://schemas.microsoft.com/office/drawing/2014/main" id="{880FEB4F-5096-727E-AEEF-D21C2C2E61CB}"/>
                </a:ext>
              </a:extLst>
            </p:cNvPr>
            <p:cNvSpPr/>
            <p:nvPr/>
          </p:nvSpPr>
          <p:spPr>
            <a:xfrm>
              <a:off x="2650021" y="4013293"/>
              <a:ext cx="230244" cy="142781"/>
            </a:xfrm>
            <a:custGeom>
              <a:avLst/>
              <a:gdLst>
                <a:gd name="connsiteX0" fmla="*/ 196049 w 230244"/>
                <a:gd name="connsiteY0" fmla="*/ 3081 h 142781"/>
                <a:gd name="connsiteX1" fmla="*/ 183349 w 230244"/>
                <a:gd name="connsiteY1" fmla="*/ 10701 h 142781"/>
                <a:gd name="connsiteX2" fmla="*/ 177633 w 230244"/>
                <a:gd name="connsiteY2" fmla="*/ 15781 h 142781"/>
                <a:gd name="connsiteX3" fmla="*/ 170649 w 230244"/>
                <a:gd name="connsiteY3" fmla="*/ 18322 h 142781"/>
                <a:gd name="connsiteX4" fmla="*/ 39204 w 230244"/>
                <a:gd name="connsiteY4" fmla="*/ 87536 h 142781"/>
                <a:gd name="connsiteX5" fmla="*/ 32854 w 230244"/>
                <a:gd name="connsiteY5" fmla="*/ 91981 h 142781"/>
                <a:gd name="connsiteX6" fmla="*/ 25868 w 230244"/>
                <a:gd name="connsiteY6" fmla="*/ 93886 h 142781"/>
                <a:gd name="connsiteX7" fmla="*/ 12533 w 230244"/>
                <a:gd name="connsiteY7" fmla="*/ 100236 h 142781"/>
                <a:gd name="connsiteX8" fmla="*/ 2374 w 230244"/>
                <a:gd name="connsiteY8" fmla="*/ 130081 h 142781"/>
                <a:gd name="connsiteX9" fmla="*/ 22693 w 230244"/>
                <a:gd name="connsiteY9" fmla="*/ 142781 h 142781"/>
                <a:gd name="connsiteX10" fmla="*/ 32218 w 230244"/>
                <a:gd name="connsiteY10" fmla="*/ 140241 h 142781"/>
                <a:gd name="connsiteX11" fmla="*/ 45554 w 230244"/>
                <a:gd name="connsiteY11" fmla="*/ 133891 h 142781"/>
                <a:gd name="connsiteX12" fmla="*/ 51904 w 230244"/>
                <a:gd name="connsiteY12" fmla="*/ 129447 h 142781"/>
                <a:gd name="connsiteX13" fmla="*/ 59524 w 230244"/>
                <a:gd name="connsiteY13" fmla="*/ 127541 h 142781"/>
                <a:gd name="connsiteX14" fmla="*/ 192874 w 230244"/>
                <a:gd name="connsiteY14" fmla="*/ 57056 h 142781"/>
                <a:gd name="connsiteX15" fmla="*/ 198589 w 230244"/>
                <a:gd name="connsiteY15" fmla="*/ 51976 h 142781"/>
                <a:gd name="connsiteX16" fmla="*/ 205574 w 230244"/>
                <a:gd name="connsiteY16" fmla="*/ 49436 h 142781"/>
                <a:gd name="connsiteX17" fmla="*/ 218908 w 230244"/>
                <a:gd name="connsiteY17" fmla="*/ 41816 h 142781"/>
                <a:gd name="connsiteX18" fmla="*/ 227164 w 230244"/>
                <a:gd name="connsiteY18" fmla="*/ 11336 h 142781"/>
                <a:gd name="connsiteX19" fmla="*/ 196049 w 230244"/>
                <a:gd name="connsiteY19" fmla="*/ 3081 h 142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0244" h="142781">
                  <a:moveTo>
                    <a:pt x="196049" y="3081"/>
                  </a:moveTo>
                  <a:cubicBezTo>
                    <a:pt x="191604" y="5622"/>
                    <a:pt x="187158" y="8161"/>
                    <a:pt x="183349" y="10701"/>
                  </a:cubicBezTo>
                  <a:cubicBezTo>
                    <a:pt x="180808" y="11972"/>
                    <a:pt x="178904" y="13876"/>
                    <a:pt x="177633" y="15781"/>
                  </a:cubicBezTo>
                  <a:cubicBezTo>
                    <a:pt x="175093" y="16416"/>
                    <a:pt x="172554" y="17051"/>
                    <a:pt x="170649" y="18322"/>
                  </a:cubicBezTo>
                  <a:cubicBezTo>
                    <a:pt x="126833" y="42451"/>
                    <a:pt x="82383" y="65947"/>
                    <a:pt x="39204" y="87536"/>
                  </a:cubicBezTo>
                  <a:cubicBezTo>
                    <a:pt x="36664" y="88806"/>
                    <a:pt x="34758" y="90076"/>
                    <a:pt x="32854" y="91981"/>
                  </a:cubicBezTo>
                  <a:cubicBezTo>
                    <a:pt x="30314" y="91981"/>
                    <a:pt x="27774" y="93251"/>
                    <a:pt x="25868" y="93886"/>
                  </a:cubicBezTo>
                  <a:lnTo>
                    <a:pt x="12533" y="100236"/>
                  </a:lnTo>
                  <a:cubicBezTo>
                    <a:pt x="1739" y="105316"/>
                    <a:pt x="-3342" y="118651"/>
                    <a:pt x="2374" y="130081"/>
                  </a:cubicBezTo>
                  <a:cubicBezTo>
                    <a:pt x="6183" y="137701"/>
                    <a:pt x="14439" y="142781"/>
                    <a:pt x="22693" y="142781"/>
                  </a:cubicBezTo>
                  <a:cubicBezTo>
                    <a:pt x="25868" y="142781"/>
                    <a:pt x="29043" y="142147"/>
                    <a:pt x="32218" y="140241"/>
                  </a:cubicBezTo>
                  <a:lnTo>
                    <a:pt x="45554" y="133891"/>
                  </a:lnTo>
                  <a:cubicBezTo>
                    <a:pt x="48093" y="132622"/>
                    <a:pt x="49999" y="131351"/>
                    <a:pt x="51904" y="129447"/>
                  </a:cubicBezTo>
                  <a:cubicBezTo>
                    <a:pt x="54443" y="129447"/>
                    <a:pt x="56983" y="128176"/>
                    <a:pt x="59524" y="127541"/>
                  </a:cubicBezTo>
                  <a:cubicBezTo>
                    <a:pt x="103974" y="105316"/>
                    <a:pt x="148424" y="81822"/>
                    <a:pt x="192874" y="57056"/>
                  </a:cubicBezTo>
                  <a:cubicBezTo>
                    <a:pt x="195414" y="55786"/>
                    <a:pt x="197318" y="53881"/>
                    <a:pt x="198589" y="51976"/>
                  </a:cubicBezTo>
                  <a:cubicBezTo>
                    <a:pt x="201129" y="51341"/>
                    <a:pt x="203668" y="50706"/>
                    <a:pt x="205574" y="49436"/>
                  </a:cubicBezTo>
                  <a:cubicBezTo>
                    <a:pt x="210018" y="46897"/>
                    <a:pt x="214464" y="44356"/>
                    <a:pt x="218908" y="41816"/>
                  </a:cubicBezTo>
                  <a:cubicBezTo>
                    <a:pt x="229704" y="35466"/>
                    <a:pt x="233514" y="22131"/>
                    <a:pt x="227164" y="11336"/>
                  </a:cubicBezTo>
                  <a:cubicBezTo>
                    <a:pt x="220814" y="541"/>
                    <a:pt x="206843" y="-3269"/>
                    <a:pt x="196049" y="3081"/>
                  </a:cubicBezTo>
                  <a:close/>
                </a:path>
              </a:pathLst>
            </a:custGeom>
            <a:grpFill/>
            <a:ln w="6350"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787E603E-411B-ACC3-192E-9BAB0A2B4A88}"/>
                </a:ext>
              </a:extLst>
            </p:cNvPr>
            <p:cNvSpPr/>
            <p:nvPr/>
          </p:nvSpPr>
          <p:spPr>
            <a:xfrm>
              <a:off x="2316642" y="4172891"/>
              <a:ext cx="241466" cy="117803"/>
            </a:xfrm>
            <a:custGeom>
              <a:avLst/>
              <a:gdLst>
                <a:gd name="connsiteX0" fmla="*/ 210023 w 241466"/>
                <a:gd name="connsiteY0" fmla="*/ 1599 h 117803"/>
                <a:gd name="connsiteX1" fmla="*/ 196053 w 241466"/>
                <a:gd name="connsiteY1" fmla="*/ 7313 h 117803"/>
                <a:gd name="connsiteX2" fmla="*/ 189703 w 241466"/>
                <a:gd name="connsiteY2" fmla="*/ 11124 h 117803"/>
                <a:gd name="connsiteX3" fmla="*/ 182083 w 241466"/>
                <a:gd name="connsiteY3" fmla="*/ 13029 h 117803"/>
                <a:gd name="connsiteX4" fmla="*/ 43018 w 241466"/>
                <a:gd name="connsiteY4" fmla="*/ 65099 h 117803"/>
                <a:gd name="connsiteX5" fmla="*/ 36668 w 241466"/>
                <a:gd name="connsiteY5" fmla="*/ 68909 h 117803"/>
                <a:gd name="connsiteX6" fmla="*/ 29048 w 241466"/>
                <a:gd name="connsiteY6" fmla="*/ 70179 h 117803"/>
                <a:gd name="connsiteX7" fmla="*/ 15078 w 241466"/>
                <a:gd name="connsiteY7" fmla="*/ 74624 h 117803"/>
                <a:gd name="connsiteX8" fmla="*/ 1108 w 241466"/>
                <a:gd name="connsiteY8" fmla="*/ 102563 h 117803"/>
                <a:gd name="connsiteX9" fmla="*/ 22063 w 241466"/>
                <a:gd name="connsiteY9" fmla="*/ 117804 h 117803"/>
                <a:gd name="connsiteX10" fmla="*/ 29048 w 241466"/>
                <a:gd name="connsiteY10" fmla="*/ 116534 h 117803"/>
                <a:gd name="connsiteX11" fmla="*/ 43653 w 241466"/>
                <a:gd name="connsiteY11" fmla="*/ 112088 h 117803"/>
                <a:gd name="connsiteX12" fmla="*/ 50638 w 241466"/>
                <a:gd name="connsiteY12" fmla="*/ 108279 h 117803"/>
                <a:gd name="connsiteX13" fmla="*/ 58258 w 241466"/>
                <a:gd name="connsiteY13" fmla="*/ 107009 h 117803"/>
                <a:gd name="connsiteX14" fmla="*/ 199863 w 241466"/>
                <a:gd name="connsiteY14" fmla="*/ 54304 h 117803"/>
                <a:gd name="connsiteX15" fmla="*/ 206213 w 241466"/>
                <a:gd name="connsiteY15" fmla="*/ 50493 h 117803"/>
                <a:gd name="connsiteX16" fmla="*/ 213833 w 241466"/>
                <a:gd name="connsiteY16" fmla="*/ 48588 h 117803"/>
                <a:gd name="connsiteX17" fmla="*/ 227803 w 241466"/>
                <a:gd name="connsiteY17" fmla="*/ 42874 h 117803"/>
                <a:gd name="connsiteX18" fmla="*/ 239868 w 241466"/>
                <a:gd name="connsiteY18" fmla="*/ 13663 h 117803"/>
                <a:gd name="connsiteX19" fmla="*/ 210023 w 241466"/>
                <a:gd name="connsiteY19" fmla="*/ 1599 h 11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1466" h="117803">
                  <a:moveTo>
                    <a:pt x="210023" y="1599"/>
                  </a:moveTo>
                  <a:cubicBezTo>
                    <a:pt x="205578" y="3504"/>
                    <a:pt x="201133" y="5409"/>
                    <a:pt x="196053" y="7313"/>
                  </a:cubicBezTo>
                  <a:cubicBezTo>
                    <a:pt x="193513" y="8584"/>
                    <a:pt x="191608" y="9854"/>
                    <a:pt x="189703" y="11124"/>
                  </a:cubicBezTo>
                  <a:cubicBezTo>
                    <a:pt x="187163" y="11124"/>
                    <a:pt x="184623" y="11759"/>
                    <a:pt x="182083" y="13029"/>
                  </a:cubicBezTo>
                  <a:cubicBezTo>
                    <a:pt x="135728" y="32079"/>
                    <a:pt x="88738" y="49224"/>
                    <a:pt x="43018" y="65099"/>
                  </a:cubicBezTo>
                  <a:cubicBezTo>
                    <a:pt x="40478" y="65734"/>
                    <a:pt x="38573" y="67004"/>
                    <a:pt x="36668" y="68909"/>
                  </a:cubicBezTo>
                  <a:cubicBezTo>
                    <a:pt x="34128" y="68909"/>
                    <a:pt x="31588" y="68909"/>
                    <a:pt x="29048" y="70179"/>
                  </a:cubicBezTo>
                  <a:cubicBezTo>
                    <a:pt x="24603" y="71449"/>
                    <a:pt x="19523" y="73354"/>
                    <a:pt x="15078" y="74624"/>
                  </a:cubicBezTo>
                  <a:cubicBezTo>
                    <a:pt x="3648" y="78434"/>
                    <a:pt x="-2702" y="91134"/>
                    <a:pt x="1108" y="102563"/>
                  </a:cubicBezTo>
                  <a:cubicBezTo>
                    <a:pt x="4283" y="112088"/>
                    <a:pt x="13173" y="117804"/>
                    <a:pt x="22063" y="117804"/>
                  </a:cubicBezTo>
                  <a:cubicBezTo>
                    <a:pt x="24603" y="117804"/>
                    <a:pt x="26508" y="117168"/>
                    <a:pt x="29048" y="116534"/>
                  </a:cubicBezTo>
                  <a:cubicBezTo>
                    <a:pt x="34128" y="115263"/>
                    <a:pt x="38573" y="113359"/>
                    <a:pt x="43653" y="112088"/>
                  </a:cubicBezTo>
                  <a:cubicBezTo>
                    <a:pt x="46193" y="111454"/>
                    <a:pt x="48733" y="110184"/>
                    <a:pt x="50638" y="108279"/>
                  </a:cubicBezTo>
                  <a:cubicBezTo>
                    <a:pt x="53178" y="108279"/>
                    <a:pt x="55718" y="107643"/>
                    <a:pt x="58258" y="107009"/>
                  </a:cubicBezTo>
                  <a:cubicBezTo>
                    <a:pt x="105248" y="91134"/>
                    <a:pt x="152873" y="73354"/>
                    <a:pt x="199863" y="54304"/>
                  </a:cubicBezTo>
                  <a:cubicBezTo>
                    <a:pt x="202403" y="53034"/>
                    <a:pt x="204308" y="51763"/>
                    <a:pt x="206213" y="50493"/>
                  </a:cubicBezTo>
                  <a:cubicBezTo>
                    <a:pt x="208753" y="50493"/>
                    <a:pt x="211293" y="49859"/>
                    <a:pt x="213833" y="48588"/>
                  </a:cubicBezTo>
                  <a:cubicBezTo>
                    <a:pt x="218278" y="46684"/>
                    <a:pt x="223358" y="44779"/>
                    <a:pt x="227803" y="42874"/>
                  </a:cubicBezTo>
                  <a:cubicBezTo>
                    <a:pt x="239233" y="38429"/>
                    <a:pt x="244313" y="25093"/>
                    <a:pt x="239868" y="13663"/>
                  </a:cubicBezTo>
                  <a:cubicBezTo>
                    <a:pt x="234153" y="2234"/>
                    <a:pt x="220818" y="-2846"/>
                    <a:pt x="210023" y="1599"/>
                  </a:cubicBezTo>
                  <a:close/>
                </a:path>
              </a:pathLst>
            </a:custGeom>
            <a:grpFill/>
            <a:ln w="635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39E394FC-842D-4237-15A3-768EE26F8912}"/>
                </a:ext>
              </a:extLst>
            </p:cNvPr>
            <p:cNvSpPr/>
            <p:nvPr/>
          </p:nvSpPr>
          <p:spPr>
            <a:xfrm>
              <a:off x="3260064" y="3723428"/>
              <a:ext cx="56565" cy="53551"/>
            </a:xfrm>
            <a:custGeom>
              <a:avLst/>
              <a:gdLst>
                <a:gd name="connsiteX0" fmla="*/ 20980 w 56565"/>
                <a:gd name="connsiteY0" fmla="*/ 4657 h 53551"/>
                <a:gd name="connsiteX1" fmla="*/ 8915 w 56565"/>
                <a:gd name="connsiteY1" fmla="*/ 13547 h 53551"/>
                <a:gd name="connsiteX2" fmla="*/ 4470 w 56565"/>
                <a:gd name="connsiteY2" fmla="*/ 44662 h 53551"/>
                <a:gd name="connsiteX3" fmla="*/ 22251 w 56565"/>
                <a:gd name="connsiteY3" fmla="*/ 53552 h 53551"/>
                <a:gd name="connsiteX4" fmla="*/ 35585 w 56565"/>
                <a:gd name="connsiteY4" fmla="*/ 49107 h 53551"/>
                <a:gd name="connsiteX5" fmla="*/ 47651 w 56565"/>
                <a:gd name="connsiteY5" fmla="*/ 40217 h 53551"/>
                <a:gd name="connsiteX6" fmla="*/ 52095 w 56565"/>
                <a:gd name="connsiteY6" fmla="*/ 9102 h 53551"/>
                <a:gd name="connsiteX7" fmla="*/ 20980 w 56565"/>
                <a:gd name="connsiteY7" fmla="*/ 4657 h 53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65" h="53551">
                  <a:moveTo>
                    <a:pt x="20980" y="4657"/>
                  </a:moveTo>
                  <a:lnTo>
                    <a:pt x="8915" y="13547"/>
                  </a:lnTo>
                  <a:cubicBezTo>
                    <a:pt x="-610" y="21167"/>
                    <a:pt x="-3149" y="35137"/>
                    <a:pt x="4470" y="44662"/>
                  </a:cubicBezTo>
                  <a:cubicBezTo>
                    <a:pt x="8915" y="50377"/>
                    <a:pt x="15265" y="53552"/>
                    <a:pt x="22251" y="53552"/>
                  </a:cubicBezTo>
                  <a:cubicBezTo>
                    <a:pt x="26695" y="53552"/>
                    <a:pt x="31776" y="52282"/>
                    <a:pt x="35585" y="49107"/>
                  </a:cubicBezTo>
                  <a:lnTo>
                    <a:pt x="47651" y="40217"/>
                  </a:lnTo>
                  <a:cubicBezTo>
                    <a:pt x="57176" y="32597"/>
                    <a:pt x="59715" y="18627"/>
                    <a:pt x="52095" y="9102"/>
                  </a:cubicBezTo>
                  <a:cubicBezTo>
                    <a:pt x="44476" y="-1058"/>
                    <a:pt x="30505" y="-2963"/>
                    <a:pt x="20980" y="4657"/>
                  </a:cubicBezTo>
                  <a:close/>
                </a:path>
              </a:pathLst>
            </a:custGeom>
            <a:grpFill/>
            <a:ln w="635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0F762100-6DAD-E485-6819-D4925DF135CD}"/>
                </a:ext>
              </a:extLst>
            </p:cNvPr>
            <p:cNvSpPr/>
            <p:nvPr/>
          </p:nvSpPr>
          <p:spPr>
            <a:xfrm>
              <a:off x="2963444" y="3820627"/>
              <a:ext cx="220577" cy="160187"/>
            </a:xfrm>
            <a:custGeom>
              <a:avLst/>
              <a:gdLst>
                <a:gd name="connsiteX0" fmla="*/ 184886 w 220577"/>
                <a:gd name="connsiteY0" fmla="*/ 3977 h 160187"/>
                <a:gd name="connsiteX1" fmla="*/ 172821 w 220577"/>
                <a:gd name="connsiteY1" fmla="*/ 12232 h 160187"/>
                <a:gd name="connsiteX2" fmla="*/ 167106 w 220577"/>
                <a:gd name="connsiteY2" fmla="*/ 17312 h 160187"/>
                <a:gd name="connsiteX3" fmla="*/ 160121 w 220577"/>
                <a:gd name="connsiteY3" fmla="*/ 20487 h 160187"/>
                <a:gd name="connsiteX4" fmla="*/ 35661 w 220577"/>
                <a:gd name="connsiteY4" fmla="*/ 103037 h 160187"/>
                <a:gd name="connsiteX5" fmla="*/ 29946 w 220577"/>
                <a:gd name="connsiteY5" fmla="*/ 108117 h 160187"/>
                <a:gd name="connsiteX6" fmla="*/ 22961 w 220577"/>
                <a:gd name="connsiteY6" fmla="*/ 111292 h 160187"/>
                <a:gd name="connsiteX7" fmla="*/ 10261 w 220577"/>
                <a:gd name="connsiteY7" fmla="*/ 119547 h 160187"/>
                <a:gd name="connsiteX8" fmla="*/ 3276 w 220577"/>
                <a:gd name="connsiteY8" fmla="*/ 150027 h 160187"/>
                <a:gd name="connsiteX9" fmla="*/ 22326 w 220577"/>
                <a:gd name="connsiteY9" fmla="*/ 160187 h 160187"/>
                <a:gd name="connsiteX10" fmla="*/ 34391 w 220577"/>
                <a:gd name="connsiteY10" fmla="*/ 157012 h 160187"/>
                <a:gd name="connsiteX11" fmla="*/ 47091 w 220577"/>
                <a:gd name="connsiteY11" fmla="*/ 148757 h 160187"/>
                <a:gd name="connsiteX12" fmla="*/ 52806 w 220577"/>
                <a:gd name="connsiteY12" fmla="*/ 143677 h 160187"/>
                <a:gd name="connsiteX13" fmla="*/ 59791 w 220577"/>
                <a:gd name="connsiteY13" fmla="*/ 140502 h 160187"/>
                <a:gd name="connsiteX14" fmla="*/ 185521 w 220577"/>
                <a:gd name="connsiteY14" fmla="*/ 57317 h 160187"/>
                <a:gd name="connsiteX15" fmla="*/ 191236 w 220577"/>
                <a:gd name="connsiteY15" fmla="*/ 52237 h 160187"/>
                <a:gd name="connsiteX16" fmla="*/ 198221 w 220577"/>
                <a:gd name="connsiteY16" fmla="*/ 49062 h 160187"/>
                <a:gd name="connsiteX17" fmla="*/ 210921 w 220577"/>
                <a:gd name="connsiteY17" fmla="*/ 40172 h 160187"/>
                <a:gd name="connsiteX18" fmla="*/ 216636 w 220577"/>
                <a:gd name="connsiteY18" fmla="*/ 9057 h 160187"/>
                <a:gd name="connsiteX19" fmla="*/ 184886 w 220577"/>
                <a:gd name="connsiteY19" fmla="*/ 3977 h 160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0577" h="160187">
                  <a:moveTo>
                    <a:pt x="184886" y="3977"/>
                  </a:moveTo>
                  <a:lnTo>
                    <a:pt x="172821" y="12232"/>
                  </a:lnTo>
                  <a:cubicBezTo>
                    <a:pt x="170916" y="13502"/>
                    <a:pt x="169011" y="15407"/>
                    <a:pt x="167106" y="17312"/>
                  </a:cubicBezTo>
                  <a:cubicBezTo>
                    <a:pt x="164566" y="17947"/>
                    <a:pt x="162661" y="19217"/>
                    <a:pt x="160121" y="20487"/>
                  </a:cubicBezTo>
                  <a:cubicBezTo>
                    <a:pt x="118846" y="49062"/>
                    <a:pt x="76936" y="76367"/>
                    <a:pt x="35661" y="103037"/>
                  </a:cubicBezTo>
                  <a:cubicBezTo>
                    <a:pt x="33756" y="104307"/>
                    <a:pt x="31851" y="106212"/>
                    <a:pt x="29946" y="108117"/>
                  </a:cubicBezTo>
                  <a:cubicBezTo>
                    <a:pt x="27406" y="108752"/>
                    <a:pt x="24866" y="109387"/>
                    <a:pt x="22961" y="111292"/>
                  </a:cubicBezTo>
                  <a:lnTo>
                    <a:pt x="10261" y="119547"/>
                  </a:lnTo>
                  <a:cubicBezTo>
                    <a:pt x="101" y="125897"/>
                    <a:pt x="-3074" y="139867"/>
                    <a:pt x="3276" y="150027"/>
                  </a:cubicBezTo>
                  <a:cubicBezTo>
                    <a:pt x="7721" y="157012"/>
                    <a:pt x="14706" y="160187"/>
                    <a:pt x="22326" y="160187"/>
                  </a:cubicBezTo>
                  <a:cubicBezTo>
                    <a:pt x="26136" y="160187"/>
                    <a:pt x="30581" y="158917"/>
                    <a:pt x="34391" y="157012"/>
                  </a:cubicBezTo>
                  <a:lnTo>
                    <a:pt x="47091" y="148757"/>
                  </a:lnTo>
                  <a:cubicBezTo>
                    <a:pt x="49631" y="147487"/>
                    <a:pt x="51536" y="145582"/>
                    <a:pt x="52806" y="143677"/>
                  </a:cubicBezTo>
                  <a:cubicBezTo>
                    <a:pt x="55346" y="143042"/>
                    <a:pt x="57886" y="142407"/>
                    <a:pt x="59791" y="140502"/>
                  </a:cubicBezTo>
                  <a:cubicBezTo>
                    <a:pt x="101066" y="113832"/>
                    <a:pt x="143611" y="85892"/>
                    <a:pt x="185521" y="57317"/>
                  </a:cubicBezTo>
                  <a:cubicBezTo>
                    <a:pt x="187426" y="56047"/>
                    <a:pt x="189331" y="54142"/>
                    <a:pt x="191236" y="52237"/>
                  </a:cubicBezTo>
                  <a:cubicBezTo>
                    <a:pt x="193776" y="51602"/>
                    <a:pt x="196316" y="50332"/>
                    <a:pt x="198221" y="49062"/>
                  </a:cubicBezTo>
                  <a:lnTo>
                    <a:pt x="210921" y="40172"/>
                  </a:lnTo>
                  <a:cubicBezTo>
                    <a:pt x="221081" y="33187"/>
                    <a:pt x="223621" y="19217"/>
                    <a:pt x="216636" y="9057"/>
                  </a:cubicBezTo>
                  <a:cubicBezTo>
                    <a:pt x="209016" y="-468"/>
                    <a:pt x="195046" y="-3008"/>
                    <a:pt x="184886" y="3977"/>
                  </a:cubicBezTo>
                  <a:close/>
                </a:path>
              </a:pathLst>
            </a:custGeom>
            <a:grp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5ABE95B-668F-2FF4-F782-AF10EA572917}"/>
                </a:ext>
              </a:extLst>
            </p:cNvPr>
            <p:cNvSpPr/>
            <p:nvPr/>
          </p:nvSpPr>
          <p:spPr>
            <a:xfrm>
              <a:off x="1607155" y="4344556"/>
              <a:ext cx="254060" cy="48373"/>
            </a:xfrm>
            <a:custGeom>
              <a:avLst/>
              <a:gdLst>
                <a:gd name="connsiteX0" fmla="*/ 231170 w 254060"/>
                <a:gd name="connsiteY0" fmla="*/ 114 h 48373"/>
                <a:gd name="connsiteX1" fmla="*/ 216565 w 254060"/>
                <a:gd name="connsiteY1" fmla="*/ 749 h 48373"/>
                <a:gd name="connsiteX2" fmla="*/ 208945 w 254060"/>
                <a:gd name="connsiteY2" fmla="*/ 2653 h 48373"/>
                <a:gd name="connsiteX3" fmla="*/ 201325 w 254060"/>
                <a:gd name="connsiteY3" fmla="*/ 2019 h 48373"/>
                <a:gd name="connsiteX4" fmla="*/ 119410 w 254060"/>
                <a:gd name="connsiteY4" fmla="*/ 3924 h 48373"/>
                <a:gd name="connsiteX5" fmla="*/ 53370 w 254060"/>
                <a:gd name="connsiteY5" fmla="*/ 2653 h 48373"/>
                <a:gd name="connsiteX6" fmla="*/ 45750 w 254060"/>
                <a:gd name="connsiteY6" fmla="*/ 3924 h 48373"/>
                <a:gd name="connsiteX7" fmla="*/ 38130 w 254060"/>
                <a:gd name="connsiteY7" fmla="*/ 2019 h 48373"/>
                <a:gd name="connsiteX8" fmla="*/ 23525 w 254060"/>
                <a:gd name="connsiteY8" fmla="*/ 1384 h 48373"/>
                <a:gd name="connsiteX9" fmla="*/ 30 w 254060"/>
                <a:gd name="connsiteY9" fmla="*/ 22339 h 48373"/>
                <a:gd name="connsiteX10" fmla="*/ 20985 w 254060"/>
                <a:gd name="connsiteY10" fmla="*/ 45834 h 48373"/>
                <a:gd name="connsiteX11" fmla="*/ 36225 w 254060"/>
                <a:gd name="connsiteY11" fmla="*/ 46469 h 48373"/>
                <a:gd name="connsiteX12" fmla="*/ 43845 w 254060"/>
                <a:gd name="connsiteY12" fmla="*/ 45199 h 48373"/>
                <a:gd name="connsiteX13" fmla="*/ 51465 w 254060"/>
                <a:gd name="connsiteY13" fmla="*/ 47103 h 48373"/>
                <a:gd name="connsiteX14" fmla="*/ 118140 w 254060"/>
                <a:gd name="connsiteY14" fmla="*/ 48374 h 48373"/>
                <a:gd name="connsiteX15" fmla="*/ 118775 w 254060"/>
                <a:gd name="connsiteY15" fmla="*/ 48374 h 48373"/>
                <a:gd name="connsiteX16" fmla="*/ 202595 w 254060"/>
                <a:gd name="connsiteY16" fmla="*/ 46469 h 48373"/>
                <a:gd name="connsiteX17" fmla="*/ 210215 w 254060"/>
                <a:gd name="connsiteY17" fmla="*/ 44564 h 48373"/>
                <a:gd name="connsiteX18" fmla="*/ 217835 w 254060"/>
                <a:gd name="connsiteY18" fmla="*/ 45199 h 48373"/>
                <a:gd name="connsiteX19" fmla="*/ 233075 w 254060"/>
                <a:gd name="connsiteY19" fmla="*/ 44564 h 48373"/>
                <a:gd name="connsiteX20" fmla="*/ 254030 w 254060"/>
                <a:gd name="connsiteY20" fmla="*/ 21069 h 48373"/>
                <a:gd name="connsiteX21" fmla="*/ 231170 w 254060"/>
                <a:gd name="connsiteY21" fmla="*/ 114 h 4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54060" h="48373">
                  <a:moveTo>
                    <a:pt x="231170" y="114"/>
                  </a:moveTo>
                  <a:cubicBezTo>
                    <a:pt x="226090" y="114"/>
                    <a:pt x="221010" y="749"/>
                    <a:pt x="216565" y="749"/>
                  </a:cubicBezTo>
                  <a:cubicBezTo>
                    <a:pt x="214025" y="749"/>
                    <a:pt x="211485" y="1384"/>
                    <a:pt x="208945" y="2653"/>
                  </a:cubicBezTo>
                  <a:cubicBezTo>
                    <a:pt x="206405" y="2019"/>
                    <a:pt x="203865" y="1384"/>
                    <a:pt x="201325" y="2019"/>
                  </a:cubicBezTo>
                  <a:cubicBezTo>
                    <a:pt x="174020" y="3289"/>
                    <a:pt x="146715" y="3924"/>
                    <a:pt x="119410" y="3924"/>
                  </a:cubicBezTo>
                  <a:cubicBezTo>
                    <a:pt x="97185" y="3924"/>
                    <a:pt x="74960" y="3289"/>
                    <a:pt x="53370" y="2653"/>
                  </a:cubicBezTo>
                  <a:cubicBezTo>
                    <a:pt x="50830" y="2653"/>
                    <a:pt x="48290" y="2653"/>
                    <a:pt x="45750" y="3924"/>
                  </a:cubicBezTo>
                  <a:cubicBezTo>
                    <a:pt x="43210" y="3289"/>
                    <a:pt x="41305" y="2653"/>
                    <a:pt x="38130" y="2019"/>
                  </a:cubicBezTo>
                  <a:cubicBezTo>
                    <a:pt x="33050" y="2019"/>
                    <a:pt x="28605" y="1384"/>
                    <a:pt x="23525" y="1384"/>
                  </a:cubicBezTo>
                  <a:cubicBezTo>
                    <a:pt x="11460" y="749"/>
                    <a:pt x="665" y="10274"/>
                    <a:pt x="30" y="22339"/>
                  </a:cubicBezTo>
                  <a:cubicBezTo>
                    <a:pt x="-605" y="34403"/>
                    <a:pt x="8920" y="45199"/>
                    <a:pt x="20985" y="45834"/>
                  </a:cubicBezTo>
                  <a:cubicBezTo>
                    <a:pt x="26065" y="45834"/>
                    <a:pt x="31145" y="46469"/>
                    <a:pt x="36225" y="46469"/>
                  </a:cubicBezTo>
                  <a:cubicBezTo>
                    <a:pt x="38765" y="46469"/>
                    <a:pt x="41305" y="46469"/>
                    <a:pt x="43845" y="45199"/>
                  </a:cubicBezTo>
                  <a:cubicBezTo>
                    <a:pt x="46385" y="45834"/>
                    <a:pt x="48925" y="46469"/>
                    <a:pt x="51465" y="47103"/>
                  </a:cubicBezTo>
                  <a:cubicBezTo>
                    <a:pt x="73690" y="47739"/>
                    <a:pt x="95915" y="48374"/>
                    <a:pt x="118140" y="48374"/>
                  </a:cubicBezTo>
                  <a:lnTo>
                    <a:pt x="118775" y="48374"/>
                  </a:lnTo>
                  <a:cubicBezTo>
                    <a:pt x="146080" y="48374"/>
                    <a:pt x="174655" y="47739"/>
                    <a:pt x="202595" y="46469"/>
                  </a:cubicBezTo>
                  <a:cubicBezTo>
                    <a:pt x="205135" y="46469"/>
                    <a:pt x="207675" y="45834"/>
                    <a:pt x="210215" y="44564"/>
                  </a:cubicBezTo>
                  <a:cubicBezTo>
                    <a:pt x="212755" y="45199"/>
                    <a:pt x="215295" y="45834"/>
                    <a:pt x="217835" y="45199"/>
                  </a:cubicBezTo>
                  <a:cubicBezTo>
                    <a:pt x="222915" y="45199"/>
                    <a:pt x="227995" y="44564"/>
                    <a:pt x="233075" y="44564"/>
                  </a:cubicBezTo>
                  <a:cubicBezTo>
                    <a:pt x="245140" y="43928"/>
                    <a:pt x="254665" y="33134"/>
                    <a:pt x="254030" y="21069"/>
                  </a:cubicBezTo>
                  <a:cubicBezTo>
                    <a:pt x="254030" y="8369"/>
                    <a:pt x="243870" y="-1156"/>
                    <a:pt x="231170" y="114"/>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AA23736D-8FD6-4FD4-F295-326F4268ABA7}"/>
                </a:ext>
              </a:extLst>
            </p:cNvPr>
            <p:cNvSpPr/>
            <p:nvPr/>
          </p:nvSpPr>
          <p:spPr>
            <a:xfrm>
              <a:off x="617598" y="3960873"/>
              <a:ext cx="221138" cy="158371"/>
            </a:xfrm>
            <a:custGeom>
              <a:avLst/>
              <a:gdLst>
                <a:gd name="connsiteX0" fmla="*/ 210441 w 221138"/>
                <a:gd name="connsiteY0" fmla="*/ 117096 h 158371"/>
                <a:gd name="connsiteX1" fmla="*/ 197741 w 221138"/>
                <a:gd name="connsiteY1" fmla="*/ 109476 h 158371"/>
                <a:gd name="connsiteX2" fmla="*/ 190756 w 221138"/>
                <a:gd name="connsiteY2" fmla="*/ 106301 h 158371"/>
                <a:gd name="connsiteX3" fmla="*/ 185041 w 221138"/>
                <a:gd name="connsiteY3" fmla="*/ 101221 h 158371"/>
                <a:gd name="connsiteX4" fmla="*/ 97411 w 221138"/>
                <a:gd name="connsiteY4" fmla="*/ 44706 h 158371"/>
                <a:gd name="connsiteX5" fmla="*/ 59311 w 221138"/>
                <a:gd name="connsiteY5" fmla="*/ 19941 h 158371"/>
                <a:gd name="connsiteX6" fmla="*/ 52326 w 221138"/>
                <a:gd name="connsiteY6" fmla="*/ 16766 h 158371"/>
                <a:gd name="connsiteX7" fmla="*/ 46611 w 221138"/>
                <a:gd name="connsiteY7" fmla="*/ 11686 h 158371"/>
                <a:gd name="connsiteX8" fmla="*/ 33911 w 221138"/>
                <a:gd name="connsiteY8" fmla="*/ 3431 h 158371"/>
                <a:gd name="connsiteX9" fmla="*/ 3431 w 221138"/>
                <a:gd name="connsiteY9" fmla="*/ 10416 h 158371"/>
                <a:gd name="connsiteX10" fmla="*/ 10416 w 221138"/>
                <a:gd name="connsiteY10" fmla="*/ 40896 h 158371"/>
                <a:gd name="connsiteX11" fmla="*/ 23116 w 221138"/>
                <a:gd name="connsiteY11" fmla="*/ 49151 h 158371"/>
                <a:gd name="connsiteX12" fmla="*/ 30101 w 221138"/>
                <a:gd name="connsiteY12" fmla="*/ 52326 h 158371"/>
                <a:gd name="connsiteX13" fmla="*/ 35816 w 221138"/>
                <a:gd name="connsiteY13" fmla="*/ 57406 h 158371"/>
                <a:gd name="connsiteX14" fmla="*/ 73281 w 221138"/>
                <a:gd name="connsiteY14" fmla="*/ 82171 h 158371"/>
                <a:gd name="connsiteX15" fmla="*/ 161546 w 221138"/>
                <a:gd name="connsiteY15" fmla="*/ 138686 h 158371"/>
                <a:gd name="connsiteX16" fmla="*/ 168531 w 221138"/>
                <a:gd name="connsiteY16" fmla="*/ 141861 h 158371"/>
                <a:gd name="connsiteX17" fmla="*/ 174246 w 221138"/>
                <a:gd name="connsiteY17" fmla="*/ 146941 h 158371"/>
                <a:gd name="connsiteX18" fmla="*/ 186946 w 221138"/>
                <a:gd name="connsiteY18" fmla="*/ 155196 h 158371"/>
                <a:gd name="connsiteX19" fmla="*/ 198376 w 221138"/>
                <a:gd name="connsiteY19" fmla="*/ 158371 h 158371"/>
                <a:gd name="connsiteX20" fmla="*/ 217426 w 221138"/>
                <a:gd name="connsiteY20" fmla="*/ 147576 h 158371"/>
                <a:gd name="connsiteX21" fmla="*/ 210441 w 221138"/>
                <a:gd name="connsiteY21" fmla="*/ 117096 h 15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1138" h="158371">
                  <a:moveTo>
                    <a:pt x="210441" y="117096"/>
                  </a:moveTo>
                  <a:cubicBezTo>
                    <a:pt x="205996" y="114556"/>
                    <a:pt x="202186" y="112016"/>
                    <a:pt x="197741" y="109476"/>
                  </a:cubicBezTo>
                  <a:cubicBezTo>
                    <a:pt x="195836" y="108206"/>
                    <a:pt x="193296" y="106936"/>
                    <a:pt x="190756" y="106301"/>
                  </a:cubicBezTo>
                  <a:cubicBezTo>
                    <a:pt x="189486" y="104396"/>
                    <a:pt x="187581" y="102491"/>
                    <a:pt x="185041" y="101221"/>
                  </a:cubicBezTo>
                  <a:cubicBezTo>
                    <a:pt x="155196" y="82171"/>
                    <a:pt x="125986" y="63121"/>
                    <a:pt x="97411" y="44706"/>
                  </a:cubicBezTo>
                  <a:cubicBezTo>
                    <a:pt x="84711" y="36451"/>
                    <a:pt x="72011" y="28196"/>
                    <a:pt x="59311" y="19941"/>
                  </a:cubicBezTo>
                  <a:cubicBezTo>
                    <a:pt x="57406" y="18671"/>
                    <a:pt x="54866" y="17401"/>
                    <a:pt x="52326" y="16766"/>
                  </a:cubicBezTo>
                  <a:cubicBezTo>
                    <a:pt x="51056" y="14861"/>
                    <a:pt x="49151" y="12956"/>
                    <a:pt x="46611" y="11686"/>
                  </a:cubicBezTo>
                  <a:lnTo>
                    <a:pt x="33911" y="3431"/>
                  </a:lnTo>
                  <a:cubicBezTo>
                    <a:pt x="23751" y="-2919"/>
                    <a:pt x="9781" y="-379"/>
                    <a:pt x="3431" y="10416"/>
                  </a:cubicBezTo>
                  <a:cubicBezTo>
                    <a:pt x="-2919" y="20576"/>
                    <a:pt x="-379" y="34546"/>
                    <a:pt x="10416" y="40896"/>
                  </a:cubicBezTo>
                  <a:lnTo>
                    <a:pt x="23116" y="49151"/>
                  </a:lnTo>
                  <a:cubicBezTo>
                    <a:pt x="25021" y="50421"/>
                    <a:pt x="27561" y="51691"/>
                    <a:pt x="30101" y="52326"/>
                  </a:cubicBezTo>
                  <a:cubicBezTo>
                    <a:pt x="31371" y="54231"/>
                    <a:pt x="33276" y="56136"/>
                    <a:pt x="35816" y="57406"/>
                  </a:cubicBezTo>
                  <a:cubicBezTo>
                    <a:pt x="48516" y="65661"/>
                    <a:pt x="61216" y="73916"/>
                    <a:pt x="73281" y="82171"/>
                  </a:cubicBezTo>
                  <a:cubicBezTo>
                    <a:pt x="101856" y="100586"/>
                    <a:pt x="131701" y="120271"/>
                    <a:pt x="161546" y="138686"/>
                  </a:cubicBezTo>
                  <a:cubicBezTo>
                    <a:pt x="164086" y="139956"/>
                    <a:pt x="165991" y="141226"/>
                    <a:pt x="168531" y="141861"/>
                  </a:cubicBezTo>
                  <a:cubicBezTo>
                    <a:pt x="169801" y="143766"/>
                    <a:pt x="171706" y="145671"/>
                    <a:pt x="174246" y="146941"/>
                  </a:cubicBezTo>
                  <a:cubicBezTo>
                    <a:pt x="178691" y="149481"/>
                    <a:pt x="182501" y="152021"/>
                    <a:pt x="186946" y="155196"/>
                  </a:cubicBezTo>
                  <a:cubicBezTo>
                    <a:pt x="190756" y="157736"/>
                    <a:pt x="194566" y="158371"/>
                    <a:pt x="198376" y="158371"/>
                  </a:cubicBezTo>
                  <a:cubicBezTo>
                    <a:pt x="205996" y="158371"/>
                    <a:pt x="212981" y="154561"/>
                    <a:pt x="217426" y="147576"/>
                  </a:cubicBezTo>
                  <a:cubicBezTo>
                    <a:pt x="224411" y="137416"/>
                    <a:pt x="221236" y="123446"/>
                    <a:pt x="210441" y="117096"/>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32B4081C-37E5-8926-C0BC-3BA8947E3454}"/>
                </a:ext>
              </a:extLst>
            </p:cNvPr>
            <p:cNvSpPr/>
            <p:nvPr/>
          </p:nvSpPr>
          <p:spPr>
            <a:xfrm>
              <a:off x="302028" y="3792623"/>
              <a:ext cx="232745" cy="134216"/>
            </a:xfrm>
            <a:custGeom>
              <a:avLst/>
              <a:gdLst>
                <a:gd name="connsiteX0" fmla="*/ 221211 w 232745"/>
                <a:gd name="connsiteY0" fmla="*/ 93576 h 134216"/>
                <a:gd name="connsiteX1" fmla="*/ 207876 w 232745"/>
                <a:gd name="connsiteY1" fmla="*/ 85956 h 134216"/>
                <a:gd name="connsiteX2" fmla="*/ 200891 w 232745"/>
                <a:gd name="connsiteY2" fmla="*/ 83416 h 134216"/>
                <a:gd name="connsiteX3" fmla="*/ 195176 w 232745"/>
                <a:gd name="connsiteY3" fmla="*/ 78336 h 134216"/>
                <a:gd name="connsiteX4" fmla="*/ 58016 w 232745"/>
                <a:gd name="connsiteY4" fmla="*/ 12931 h 134216"/>
                <a:gd name="connsiteX5" fmla="*/ 50396 w 232745"/>
                <a:gd name="connsiteY5" fmla="*/ 11026 h 134216"/>
                <a:gd name="connsiteX6" fmla="*/ 44046 w 232745"/>
                <a:gd name="connsiteY6" fmla="*/ 7216 h 134216"/>
                <a:gd name="connsiteX7" fmla="*/ 30076 w 232745"/>
                <a:gd name="connsiteY7" fmla="*/ 1501 h 134216"/>
                <a:gd name="connsiteX8" fmla="*/ 1501 w 232745"/>
                <a:gd name="connsiteY8" fmla="*/ 14836 h 134216"/>
                <a:gd name="connsiteX9" fmla="*/ 14836 w 232745"/>
                <a:gd name="connsiteY9" fmla="*/ 43411 h 134216"/>
                <a:gd name="connsiteX10" fmla="*/ 28806 w 232745"/>
                <a:gd name="connsiteY10" fmla="*/ 48491 h 134216"/>
                <a:gd name="connsiteX11" fmla="*/ 35791 w 232745"/>
                <a:gd name="connsiteY11" fmla="*/ 49761 h 134216"/>
                <a:gd name="connsiteX12" fmla="*/ 42141 w 232745"/>
                <a:gd name="connsiteY12" fmla="*/ 53571 h 134216"/>
                <a:gd name="connsiteX13" fmla="*/ 174856 w 232745"/>
                <a:gd name="connsiteY13" fmla="*/ 117071 h 134216"/>
                <a:gd name="connsiteX14" fmla="*/ 181841 w 232745"/>
                <a:gd name="connsiteY14" fmla="*/ 119611 h 134216"/>
                <a:gd name="connsiteX15" fmla="*/ 187556 w 232745"/>
                <a:gd name="connsiteY15" fmla="*/ 124056 h 134216"/>
                <a:gd name="connsiteX16" fmla="*/ 200256 w 232745"/>
                <a:gd name="connsiteY16" fmla="*/ 131041 h 134216"/>
                <a:gd name="connsiteX17" fmla="*/ 211051 w 232745"/>
                <a:gd name="connsiteY17" fmla="*/ 134216 h 134216"/>
                <a:gd name="connsiteX18" fmla="*/ 230101 w 232745"/>
                <a:gd name="connsiteY18" fmla="*/ 122786 h 134216"/>
                <a:gd name="connsiteX19" fmla="*/ 221211 w 232745"/>
                <a:gd name="connsiteY19" fmla="*/ 93576 h 134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2745" h="134216">
                  <a:moveTo>
                    <a:pt x="221211" y="93576"/>
                  </a:moveTo>
                  <a:cubicBezTo>
                    <a:pt x="216766" y="91036"/>
                    <a:pt x="212321" y="88496"/>
                    <a:pt x="207876" y="85956"/>
                  </a:cubicBezTo>
                  <a:cubicBezTo>
                    <a:pt x="205336" y="84686"/>
                    <a:pt x="202796" y="84051"/>
                    <a:pt x="200891" y="83416"/>
                  </a:cubicBezTo>
                  <a:cubicBezTo>
                    <a:pt x="198986" y="81511"/>
                    <a:pt x="197081" y="79606"/>
                    <a:pt x="195176" y="78336"/>
                  </a:cubicBezTo>
                  <a:cubicBezTo>
                    <a:pt x="147551" y="52301"/>
                    <a:pt x="102466" y="30711"/>
                    <a:pt x="58016" y="12931"/>
                  </a:cubicBezTo>
                  <a:cubicBezTo>
                    <a:pt x="55476" y="11661"/>
                    <a:pt x="52936" y="11661"/>
                    <a:pt x="50396" y="11026"/>
                  </a:cubicBezTo>
                  <a:cubicBezTo>
                    <a:pt x="48491" y="9121"/>
                    <a:pt x="45951" y="7851"/>
                    <a:pt x="44046" y="7216"/>
                  </a:cubicBezTo>
                  <a:cubicBezTo>
                    <a:pt x="39601" y="5311"/>
                    <a:pt x="34521" y="3406"/>
                    <a:pt x="30076" y="1501"/>
                  </a:cubicBezTo>
                  <a:cubicBezTo>
                    <a:pt x="18646" y="-2944"/>
                    <a:pt x="5946" y="2771"/>
                    <a:pt x="1501" y="14836"/>
                  </a:cubicBezTo>
                  <a:cubicBezTo>
                    <a:pt x="-2944" y="26266"/>
                    <a:pt x="2771" y="38966"/>
                    <a:pt x="14836" y="43411"/>
                  </a:cubicBezTo>
                  <a:cubicBezTo>
                    <a:pt x="19281" y="45316"/>
                    <a:pt x="23726" y="46586"/>
                    <a:pt x="28806" y="48491"/>
                  </a:cubicBezTo>
                  <a:cubicBezTo>
                    <a:pt x="31346" y="49126"/>
                    <a:pt x="33886" y="49761"/>
                    <a:pt x="35791" y="49761"/>
                  </a:cubicBezTo>
                  <a:cubicBezTo>
                    <a:pt x="37696" y="51666"/>
                    <a:pt x="39601" y="52936"/>
                    <a:pt x="42141" y="53571"/>
                  </a:cubicBezTo>
                  <a:cubicBezTo>
                    <a:pt x="84686" y="70716"/>
                    <a:pt x="128501" y="91671"/>
                    <a:pt x="174856" y="117071"/>
                  </a:cubicBezTo>
                  <a:cubicBezTo>
                    <a:pt x="177396" y="118341"/>
                    <a:pt x="179301" y="118976"/>
                    <a:pt x="181841" y="119611"/>
                  </a:cubicBezTo>
                  <a:cubicBezTo>
                    <a:pt x="183746" y="121516"/>
                    <a:pt x="185651" y="122786"/>
                    <a:pt x="187556" y="124056"/>
                  </a:cubicBezTo>
                  <a:cubicBezTo>
                    <a:pt x="192001" y="126596"/>
                    <a:pt x="196446" y="129136"/>
                    <a:pt x="200256" y="131041"/>
                  </a:cubicBezTo>
                  <a:cubicBezTo>
                    <a:pt x="203431" y="132946"/>
                    <a:pt x="207241" y="134216"/>
                    <a:pt x="211051" y="134216"/>
                  </a:cubicBezTo>
                  <a:cubicBezTo>
                    <a:pt x="218671" y="134216"/>
                    <a:pt x="226291" y="130406"/>
                    <a:pt x="230101" y="122786"/>
                  </a:cubicBezTo>
                  <a:cubicBezTo>
                    <a:pt x="235816" y="113261"/>
                    <a:pt x="232006" y="99926"/>
                    <a:pt x="221211" y="93576"/>
                  </a:cubicBez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EF20FF9-EEA3-FDF8-A9C2-F490288199D8}"/>
                </a:ext>
              </a:extLst>
            </p:cNvPr>
            <p:cNvSpPr/>
            <p:nvPr/>
          </p:nvSpPr>
          <p:spPr>
            <a:xfrm>
              <a:off x="923185" y="4150255"/>
              <a:ext cx="234325" cy="132819"/>
            </a:xfrm>
            <a:custGeom>
              <a:avLst/>
              <a:gdLst>
                <a:gd name="connsiteX0" fmla="*/ 219815 w 234325"/>
                <a:gd name="connsiteY0" fmla="*/ 90910 h 132819"/>
                <a:gd name="connsiteX1" fmla="*/ 205845 w 234325"/>
                <a:gd name="connsiteY1" fmla="*/ 85195 h 132819"/>
                <a:gd name="connsiteX2" fmla="*/ 198225 w 234325"/>
                <a:gd name="connsiteY2" fmla="*/ 83290 h 132819"/>
                <a:gd name="connsiteX3" fmla="*/ 191875 w 234325"/>
                <a:gd name="connsiteY3" fmla="*/ 79480 h 132819"/>
                <a:gd name="connsiteX4" fmla="*/ 58525 w 234325"/>
                <a:gd name="connsiteY4" fmla="*/ 16615 h 132819"/>
                <a:gd name="connsiteX5" fmla="*/ 51540 w 234325"/>
                <a:gd name="connsiteY5" fmla="*/ 14075 h 132819"/>
                <a:gd name="connsiteX6" fmla="*/ 45825 w 234325"/>
                <a:gd name="connsiteY6" fmla="*/ 9630 h 132819"/>
                <a:gd name="connsiteX7" fmla="*/ 32490 w 234325"/>
                <a:gd name="connsiteY7" fmla="*/ 2645 h 132819"/>
                <a:gd name="connsiteX8" fmla="*/ 2645 w 234325"/>
                <a:gd name="connsiteY8" fmla="*/ 11535 h 132819"/>
                <a:gd name="connsiteX9" fmla="*/ 11535 w 234325"/>
                <a:gd name="connsiteY9" fmla="*/ 41380 h 132819"/>
                <a:gd name="connsiteX10" fmla="*/ 24870 w 234325"/>
                <a:gd name="connsiteY10" fmla="*/ 48365 h 132819"/>
                <a:gd name="connsiteX11" fmla="*/ 32490 w 234325"/>
                <a:gd name="connsiteY11" fmla="*/ 50905 h 132819"/>
                <a:gd name="connsiteX12" fmla="*/ 38840 w 234325"/>
                <a:gd name="connsiteY12" fmla="*/ 55350 h 132819"/>
                <a:gd name="connsiteX13" fmla="*/ 176000 w 234325"/>
                <a:gd name="connsiteY13" fmla="*/ 120120 h 132819"/>
                <a:gd name="connsiteX14" fmla="*/ 183620 w 234325"/>
                <a:gd name="connsiteY14" fmla="*/ 122025 h 132819"/>
                <a:gd name="connsiteX15" fmla="*/ 189970 w 234325"/>
                <a:gd name="connsiteY15" fmla="*/ 125835 h 132819"/>
                <a:gd name="connsiteX16" fmla="*/ 203940 w 234325"/>
                <a:gd name="connsiteY16" fmla="*/ 131550 h 132819"/>
                <a:gd name="connsiteX17" fmla="*/ 212195 w 234325"/>
                <a:gd name="connsiteY17" fmla="*/ 132820 h 132819"/>
                <a:gd name="connsiteX18" fmla="*/ 233150 w 234325"/>
                <a:gd name="connsiteY18" fmla="*/ 118850 h 132819"/>
                <a:gd name="connsiteX19" fmla="*/ 219815 w 234325"/>
                <a:gd name="connsiteY19" fmla="*/ 90910 h 132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325" h="132819">
                  <a:moveTo>
                    <a:pt x="219815" y="90910"/>
                  </a:moveTo>
                  <a:cubicBezTo>
                    <a:pt x="215370" y="89005"/>
                    <a:pt x="210925" y="87100"/>
                    <a:pt x="205845" y="85195"/>
                  </a:cubicBezTo>
                  <a:cubicBezTo>
                    <a:pt x="203305" y="83925"/>
                    <a:pt x="200765" y="83925"/>
                    <a:pt x="198225" y="83290"/>
                  </a:cubicBezTo>
                  <a:cubicBezTo>
                    <a:pt x="196320" y="81385"/>
                    <a:pt x="194415" y="80115"/>
                    <a:pt x="191875" y="79480"/>
                  </a:cubicBezTo>
                  <a:cubicBezTo>
                    <a:pt x="147425" y="61065"/>
                    <a:pt x="103610" y="40110"/>
                    <a:pt x="58525" y="16615"/>
                  </a:cubicBezTo>
                  <a:cubicBezTo>
                    <a:pt x="55985" y="15345"/>
                    <a:pt x="54080" y="14710"/>
                    <a:pt x="51540" y="14075"/>
                  </a:cubicBezTo>
                  <a:cubicBezTo>
                    <a:pt x="49635" y="12170"/>
                    <a:pt x="47730" y="10900"/>
                    <a:pt x="45825" y="9630"/>
                  </a:cubicBezTo>
                  <a:cubicBezTo>
                    <a:pt x="41380" y="7090"/>
                    <a:pt x="36935" y="5185"/>
                    <a:pt x="32490" y="2645"/>
                  </a:cubicBezTo>
                  <a:cubicBezTo>
                    <a:pt x="21695" y="-3070"/>
                    <a:pt x="8360" y="740"/>
                    <a:pt x="2645" y="11535"/>
                  </a:cubicBezTo>
                  <a:cubicBezTo>
                    <a:pt x="-3070" y="22330"/>
                    <a:pt x="740" y="35665"/>
                    <a:pt x="11535" y="41380"/>
                  </a:cubicBezTo>
                  <a:cubicBezTo>
                    <a:pt x="15980" y="43920"/>
                    <a:pt x="20425" y="46460"/>
                    <a:pt x="24870" y="48365"/>
                  </a:cubicBezTo>
                  <a:cubicBezTo>
                    <a:pt x="27410" y="49635"/>
                    <a:pt x="29950" y="50270"/>
                    <a:pt x="32490" y="50905"/>
                  </a:cubicBezTo>
                  <a:cubicBezTo>
                    <a:pt x="34395" y="52810"/>
                    <a:pt x="36300" y="54080"/>
                    <a:pt x="38840" y="55350"/>
                  </a:cubicBezTo>
                  <a:cubicBezTo>
                    <a:pt x="85195" y="80115"/>
                    <a:pt x="130280" y="101070"/>
                    <a:pt x="176000" y="120120"/>
                  </a:cubicBezTo>
                  <a:cubicBezTo>
                    <a:pt x="178540" y="121390"/>
                    <a:pt x="181080" y="121390"/>
                    <a:pt x="183620" y="122025"/>
                  </a:cubicBezTo>
                  <a:cubicBezTo>
                    <a:pt x="185525" y="123930"/>
                    <a:pt x="187430" y="125200"/>
                    <a:pt x="189970" y="125835"/>
                  </a:cubicBezTo>
                  <a:cubicBezTo>
                    <a:pt x="194415" y="127740"/>
                    <a:pt x="199495" y="129645"/>
                    <a:pt x="203940" y="131550"/>
                  </a:cubicBezTo>
                  <a:cubicBezTo>
                    <a:pt x="206480" y="132820"/>
                    <a:pt x="209655" y="132820"/>
                    <a:pt x="212195" y="132820"/>
                  </a:cubicBezTo>
                  <a:cubicBezTo>
                    <a:pt x="221085" y="132820"/>
                    <a:pt x="229340" y="127740"/>
                    <a:pt x="233150" y="118850"/>
                  </a:cubicBezTo>
                  <a:cubicBezTo>
                    <a:pt x="236960" y="108055"/>
                    <a:pt x="231245" y="95355"/>
                    <a:pt x="219815" y="90910"/>
                  </a:cubicBezTo>
                  <a:close/>
                </a:path>
              </a:pathLst>
            </a:custGeom>
            <a:grp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F96AC938-1B4D-D211-E6FA-DAF4A69A3F10}"/>
                </a:ext>
              </a:extLst>
            </p:cNvPr>
            <p:cNvSpPr/>
            <p:nvPr/>
          </p:nvSpPr>
          <p:spPr>
            <a:xfrm>
              <a:off x="635" y="3732529"/>
              <a:ext cx="201783" cy="64770"/>
            </a:xfrm>
            <a:custGeom>
              <a:avLst/>
              <a:gdLst>
                <a:gd name="connsiteX0" fmla="*/ 146050 w 201783"/>
                <a:gd name="connsiteY0" fmla="*/ 58420 h 64770"/>
                <a:gd name="connsiteX1" fmla="*/ 153670 w 201783"/>
                <a:gd name="connsiteY1" fmla="*/ 58420 h 64770"/>
                <a:gd name="connsiteX2" fmla="*/ 160655 w 201783"/>
                <a:gd name="connsiteY2" fmla="*/ 60960 h 64770"/>
                <a:gd name="connsiteX3" fmla="*/ 175260 w 201783"/>
                <a:gd name="connsiteY3" fmla="*/ 64135 h 64770"/>
                <a:gd name="connsiteX4" fmla="*/ 179705 w 201783"/>
                <a:gd name="connsiteY4" fmla="*/ 64770 h 64770"/>
                <a:gd name="connsiteX5" fmla="*/ 201295 w 201783"/>
                <a:gd name="connsiteY5" fmla="*/ 46990 h 64770"/>
                <a:gd name="connsiteX6" fmla="*/ 184150 w 201783"/>
                <a:gd name="connsiteY6" fmla="*/ 20955 h 64770"/>
                <a:gd name="connsiteX7" fmla="*/ 168910 w 201783"/>
                <a:gd name="connsiteY7" fmla="*/ 17780 h 64770"/>
                <a:gd name="connsiteX8" fmla="*/ 161290 w 201783"/>
                <a:gd name="connsiteY8" fmla="*/ 17780 h 64770"/>
                <a:gd name="connsiteX9" fmla="*/ 154305 w 201783"/>
                <a:gd name="connsiteY9" fmla="*/ 15240 h 64770"/>
                <a:gd name="connsiteX10" fmla="*/ 2540 w 201783"/>
                <a:gd name="connsiteY10" fmla="*/ 0 h 64770"/>
                <a:gd name="connsiteX11" fmla="*/ 0 w 201783"/>
                <a:gd name="connsiteY11" fmla="*/ 0 h 64770"/>
                <a:gd name="connsiteX12" fmla="*/ 0 w 201783"/>
                <a:gd name="connsiteY12" fmla="*/ 44450 h 64770"/>
                <a:gd name="connsiteX13" fmla="*/ 1270 w 201783"/>
                <a:gd name="connsiteY13" fmla="*/ 44450 h 64770"/>
                <a:gd name="connsiteX14" fmla="*/ 146050 w 201783"/>
                <a:gd name="connsiteY14" fmla="*/ 58420 h 64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1783" h="64770">
                  <a:moveTo>
                    <a:pt x="146050" y="58420"/>
                  </a:moveTo>
                  <a:cubicBezTo>
                    <a:pt x="148590" y="59055"/>
                    <a:pt x="151130" y="59055"/>
                    <a:pt x="153670" y="58420"/>
                  </a:cubicBezTo>
                  <a:cubicBezTo>
                    <a:pt x="155575" y="59690"/>
                    <a:pt x="158115" y="60325"/>
                    <a:pt x="160655" y="60960"/>
                  </a:cubicBezTo>
                  <a:cubicBezTo>
                    <a:pt x="165735" y="61595"/>
                    <a:pt x="170180" y="62865"/>
                    <a:pt x="175260" y="64135"/>
                  </a:cubicBezTo>
                  <a:cubicBezTo>
                    <a:pt x="176530" y="64135"/>
                    <a:pt x="178435" y="64770"/>
                    <a:pt x="179705" y="64770"/>
                  </a:cubicBezTo>
                  <a:cubicBezTo>
                    <a:pt x="189865" y="64770"/>
                    <a:pt x="199390" y="57785"/>
                    <a:pt x="201295" y="46990"/>
                  </a:cubicBezTo>
                  <a:cubicBezTo>
                    <a:pt x="203835" y="34925"/>
                    <a:pt x="196215" y="23495"/>
                    <a:pt x="184150" y="20955"/>
                  </a:cubicBezTo>
                  <a:cubicBezTo>
                    <a:pt x="179070" y="19685"/>
                    <a:pt x="173990" y="19050"/>
                    <a:pt x="168910" y="17780"/>
                  </a:cubicBezTo>
                  <a:cubicBezTo>
                    <a:pt x="166370" y="17145"/>
                    <a:pt x="163830" y="17145"/>
                    <a:pt x="161290" y="17780"/>
                  </a:cubicBezTo>
                  <a:cubicBezTo>
                    <a:pt x="159385" y="16510"/>
                    <a:pt x="156845" y="15875"/>
                    <a:pt x="154305" y="15240"/>
                  </a:cubicBezTo>
                  <a:cubicBezTo>
                    <a:pt x="105410" y="6350"/>
                    <a:pt x="53975" y="1270"/>
                    <a:pt x="2540" y="0"/>
                  </a:cubicBezTo>
                  <a:cubicBezTo>
                    <a:pt x="1905" y="0"/>
                    <a:pt x="635" y="0"/>
                    <a:pt x="0" y="0"/>
                  </a:cubicBezTo>
                  <a:lnTo>
                    <a:pt x="0" y="44450"/>
                  </a:lnTo>
                  <a:cubicBezTo>
                    <a:pt x="635" y="44450"/>
                    <a:pt x="635" y="44450"/>
                    <a:pt x="1270" y="44450"/>
                  </a:cubicBezTo>
                  <a:cubicBezTo>
                    <a:pt x="50165" y="45085"/>
                    <a:pt x="99060" y="50165"/>
                    <a:pt x="146050" y="58420"/>
                  </a:cubicBezTo>
                  <a:close/>
                </a:path>
              </a:pathLst>
            </a:custGeom>
            <a:grp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4A95ACC0-C489-A5A3-A873-61F5F955EF2D}"/>
                </a:ext>
              </a:extLst>
            </p:cNvPr>
            <p:cNvSpPr/>
            <p:nvPr/>
          </p:nvSpPr>
          <p:spPr>
            <a:xfrm>
              <a:off x="1254627" y="4287387"/>
              <a:ext cx="249181" cy="87127"/>
            </a:xfrm>
            <a:custGeom>
              <a:avLst/>
              <a:gdLst>
                <a:gd name="connsiteX0" fmla="*/ 230003 w 249181"/>
                <a:gd name="connsiteY0" fmla="*/ 43313 h 87127"/>
                <a:gd name="connsiteX1" fmla="*/ 215398 w 249181"/>
                <a:gd name="connsiteY1" fmla="*/ 41408 h 87127"/>
                <a:gd name="connsiteX2" fmla="*/ 207778 w 249181"/>
                <a:gd name="connsiteY2" fmla="*/ 41408 h 87127"/>
                <a:gd name="connsiteX3" fmla="*/ 200793 w 249181"/>
                <a:gd name="connsiteY3" fmla="*/ 38868 h 87127"/>
                <a:gd name="connsiteX4" fmla="*/ 56648 w 249181"/>
                <a:gd name="connsiteY4" fmla="*/ 8388 h 87127"/>
                <a:gd name="connsiteX5" fmla="*/ 49028 w 249181"/>
                <a:gd name="connsiteY5" fmla="*/ 7753 h 87127"/>
                <a:gd name="connsiteX6" fmla="*/ 42043 w 249181"/>
                <a:gd name="connsiteY6" fmla="*/ 4578 h 87127"/>
                <a:gd name="connsiteX7" fmla="*/ 28073 w 249181"/>
                <a:gd name="connsiteY7" fmla="*/ 768 h 87127"/>
                <a:gd name="connsiteX8" fmla="*/ 768 w 249181"/>
                <a:gd name="connsiteY8" fmla="*/ 16008 h 87127"/>
                <a:gd name="connsiteX9" fmla="*/ 16008 w 249181"/>
                <a:gd name="connsiteY9" fmla="*/ 43313 h 87127"/>
                <a:gd name="connsiteX10" fmla="*/ 30612 w 249181"/>
                <a:gd name="connsiteY10" fmla="*/ 47122 h 87127"/>
                <a:gd name="connsiteX11" fmla="*/ 38233 w 249181"/>
                <a:gd name="connsiteY11" fmla="*/ 47758 h 87127"/>
                <a:gd name="connsiteX12" fmla="*/ 45218 w 249181"/>
                <a:gd name="connsiteY12" fmla="*/ 50933 h 87127"/>
                <a:gd name="connsiteX13" fmla="*/ 193808 w 249181"/>
                <a:gd name="connsiteY13" fmla="*/ 82047 h 87127"/>
                <a:gd name="connsiteX14" fmla="*/ 201428 w 249181"/>
                <a:gd name="connsiteY14" fmla="*/ 82047 h 87127"/>
                <a:gd name="connsiteX15" fmla="*/ 208413 w 249181"/>
                <a:gd name="connsiteY15" fmla="*/ 84588 h 87127"/>
                <a:gd name="connsiteX16" fmla="*/ 223653 w 249181"/>
                <a:gd name="connsiteY16" fmla="*/ 87128 h 87127"/>
                <a:gd name="connsiteX17" fmla="*/ 226828 w 249181"/>
                <a:gd name="connsiteY17" fmla="*/ 87128 h 87127"/>
                <a:gd name="connsiteX18" fmla="*/ 249053 w 249181"/>
                <a:gd name="connsiteY18" fmla="*/ 68078 h 87127"/>
                <a:gd name="connsiteX19" fmla="*/ 230003 w 249181"/>
                <a:gd name="connsiteY19" fmla="*/ 43313 h 87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9181" h="87127">
                  <a:moveTo>
                    <a:pt x="230003" y="43313"/>
                  </a:moveTo>
                  <a:cubicBezTo>
                    <a:pt x="224923" y="42678"/>
                    <a:pt x="220478" y="42043"/>
                    <a:pt x="215398" y="41408"/>
                  </a:cubicBezTo>
                  <a:cubicBezTo>
                    <a:pt x="212858" y="40772"/>
                    <a:pt x="210318" y="40772"/>
                    <a:pt x="207778" y="41408"/>
                  </a:cubicBezTo>
                  <a:cubicBezTo>
                    <a:pt x="205873" y="40138"/>
                    <a:pt x="203333" y="39503"/>
                    <a:pt x="200793" y="38868"/>
                  </a:cubicBezTo>
                  <a:cubicBezTo>
                    <a:pt x="151898" y="30613"/>
                    <a:pt x="103003" y="20453"/>
                    <a:pt x="56648" y="8388"/>
                  </a:cubicBezTo>
                  <a:cubicBezTo>
                    <a:pt x="54108" y="7753"/>
                    <a:pt x="51568" y="7753"/>
                    <a:pt x="49028" y="7753"/>
                  </a:cubicBezTo>
                  <a:cubicBezTo>
                    <a:pt x="47123" y="6483"/>
                    <a:pt x="44583" y="5213"/>
                    <a:pt x="42043" y="4578"/>
                  </a:cubicBezTo>
                  <a:cubicBezTo>
                    <a:pt x="36962" y="3308"/>
                    <a:pt x="32518" y="2038"/>
                    <a:pt x="28073" y="768"/>
                  </a:cubicBezTo>
                  <a:cubicBezTo>
                    <a:pt x="16008" y="-2407"/>
                    <a:pt x="3943" y="4578"/>
                    <a:pt x="768" y="16008"/>
                  </a:cubicBezTo>
                  <a:cubicBezTo>
                    <a:pt x="-2407" y="27438"/>
                    <a:pt x="4578" y="40138"/>
                    <a:pt x="16008" y="43313"/>
                  </a:cubicBezTo>
                  <a:cubicBezTo>
                    <a:pt x="21087" y="44583"/>
                    <a:pt x="25533" y="45853"/>
                    <a:pt x="30612" y="47122"/>
                  </a:cubicBezTo>
                  <a:cubicBezTo>
                    <a:pt x="33153" y="47758"/>
                    <a:pt x="35693" y="47758"/>
                    <a:pt x="38233" y="47758"/>
                  </a:cubicBezTo>
                  <a:cubicBezTo>
                    <a:pt x="40137" y="49028"/>
                    <a:pt x="42678" y="50297"/>
                    <a:pt x="45218" y="50933"/>
                  </a:cubicBezTo>
                  <a:cubicBezTo>
                    <a:pt x="93478" y="63633"/>
                    <a:pt x="143008" y="73793"/>
                    <a:pt x="193808" y="82047"/>
                  </a:cubicBezTo>
                  <a:cubicBezTo>
                    <a:pt x="196348" y="82683"/>
                    <a:pt x="198888" y="82683"/>
                    <a:pt x="201428" y="82047"/>
                  </a:cubicBezTo>
                  <a:cubicBezTo>
                    <a:pt x="203333" y="83318"/>
                    <a:pt x="205873" y="83953"/>
                    <a:pt x="208413" y="84588"/>
                  </a:cubicBezTo>
                  <a:cubicBezTo>
                    <a:pt x="213493" y="85222"/>
                    <a:pt x="218573" y="85858"/>
                    <a:pt x="223653" y="87128"/>
                  </a:cubicBezTo>
                  <a:cubicBezTo>
                    <a:pt x="224923" y="87128"/>
                    <a:pt x="225558" y="87128"/>
                    <a:pt x="226828" y="87128"/>
                  </a:cubicBezTo>
                  <a:cubicBezTo>
                    <a:pt x="237623" y="87128"/>
                    <a:pt x="247148" y="78872"/>
                    <a:pt x="249053" y="68078"/>
                  </a:cubicBezTo>
                  <a:cubicBezTo>
                    <a:pt x="250323" y="56647"/>
                    <a:pt x="242068" y="45218"/>
                    <a:pt x="230003" y="4331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229155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 twin box: light green">
    <p:bg>
      <p:bgPr>
        <a:solidFill>
          <a:schemeClr val="accent6"/>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0E695932-FCB7-1363-1DA8-9B719904016D}"/>
              </a:ext>
            </a:extLst>
          </p:cNvPr>
          <p:cNvSpPr/>
          <p:nvPr userDrawn="1"/>
        </p:nvSpPr>
        <p:spPr>
          <a:xfrm rot="16200000" flipH="1">
            <a:off x="10211883" y="2117717"/>
            <a:ext cx="1005840" cy="9171956"/>
          </a:xfrm>
          <a:custGeom>
            <a:avLst/>
            <a:gdLst>
              <a:gd name="connsiteX0" fmla="*/ 529590 w 529590"/>
              <a:gd name="connsiteY0" fmla="*/ 4828540 h 4829174"/>
              <a:gd name="connsiteX1" fmla="*/ 529590 w 529590"/>
              <a:gd name="connsiteY1" fmla="*/ 0 h 4829174"/>
              <a:gd name="connsiteX2" fmla="*/ 206375 w 529590"/>
              <a:gd name="connsiteY2" fmla="*/ 0 h 4829174"/>
              <a:gd name="connsiteX3" fmla="*/ 0 w 529590"/>
              <a:gd name="connsiteY3" fmla="*/ 206375 h 4829174"/>
              <a:gd name="connsiteX4" fmla="*/ 0 w 529590"/>
              <a:gd name="connsiteY4" fmla="*/ 4829175 h 4829174"/>
              <a:gd name="connsiteX5" fmla="*/ 529590 w 529590"/>
              <a:gd name="connsiteY5" fmla="*/ 4828540 h 4829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90" h="4829174">
                <a:moveTo>
                  <a:pt x="529590" y="4828540"/>
                </a:moveTo>
                <a:lnTo>
                  <a:pt x="529590" y="0"/>
                </a:lnTo>
                <a:lnTo>
                  <a:pt x="206375" y="0"/>
                </a:lnTo>
                <a:cubicBezTo>
                  <a:pt x="92710" y="0"/>
                  <a:pt x="0" y="92075"/>
                  <a:pt x="0" y="206375"/>
                </a:cubicBezTo>
                <a:lnTo>
                  <a:pt x="0" y="4829175"/>
                </a:lnTo>
                <a:lnTo>
                  <a:pt x="529590" y="4828540"/>
                </a:lnTo>
                <a:close/>
              </a:path>
            </a:pathLst>
          </a:custGeom>
          <a:solidFill>
            <a:schemeClr val="accent1"/>
          </a:solidFill>
          <a:ln w="6350"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040000" cy="4518000"/>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1620000"/>
            <a:ext cx="5040000" cy="4518000"/>
          </a:xfrm>
        </p:spPr>
        <p:txBody>
          <a:bodyPr/>
          <a:lstStyle>
            <a:lvl1pPr>
              <a:defRPr sz="1600">
                <a:solidFill>
                  <a:schemeClr val="tx2"/>
                </a:solidFill>
              </a:defRPr>
            </a:lvl1pPr>
          </a:lstStyle>
          <a:p>
            <a:pPr lvl="0"/>
            <a:r>
              <a:rPr lang="en-GB"/>
              <a:t>Click to add text</a:t>
            </a:r>
            <a:endParaRPr lang="en-US"/>
          </a:p>
        </p:txBody>
      </p:sp>
      <p:sp>
        <p:nvSpPr>
          <p:cNvPr id="4" name="Freeform 3">
            <a:extLst>
              <a:ext uri="{FF2B5EF4-FFF2-40B4-BE49-F238E27FC236}">
                <a16:creationId xmlns:a16="http://schemas.microsoft.com/office/drawing/2014/main" id="{411A38E0-2E8F-CB86-1E39-4A1BC742FBB8}"/>
              </a:ext>
            </a:extLst>
          </p:cNvPr>
          <p:cNvSpPr/>
          <p:nvPr userDrawn="1"/>
        </p:nvSpPr>
        <p:spPr>
          <a:xfrm rot="19171225">
            <a:off x="11311291" y="5671363"/>
            <a:ext cx="1372660" cy="934224"/>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bg2"/>
          </a:solidFill>
          <a:ln w="6350" cap="flat">
            <a:noFill/>
            <a:prstDash val="solid"/>
            <a:miter/>
          </a:ln>
        </p:spPr>
        <p:txBody>
          <a:bodyPr rtlCol="0" anchor="ctr"/>
          <a:lstStyle/>
          <a:p>
            <a:endParaRPr lang="en-US"/>
          </a:p>
        </p:txBody>
      </p:sp>
      <p:sp>
        <p:nvSpPr>
          <p:cNvPr id="5" name="Freeform 4">
            <a:extLst>
              <a:ext uri="{FF2B5EF4-FFF2-40B4-BE49-F238E27FC236}">
                <a16:creationId xmlns:a16="http://schemas.microsoft.com/office/drawing/2014/main" id="{A6DE54F6-EDD2-76A8-7CC1-509D52AFA57E}"/>
              </a:ext>
            </a:extLst>
          </p:cNvPr>
          <p:cNvSpPr/>
          <p:nvPr userDrawn="1"/>
        </p:nvSpPr>
        <p:spPr>
          <a:xfrm>
            <a:off x="11157780" y="342509"/>
            <a:ext cx="1062355" cy="2179320"/>
          </a:xfrm>
          <a:custGeom>
            <a:avLst/>
            <a:gdLst>
              <a:gd name="connsiteX0" fmla="*/ 1062355 w 1062355"/>
              <a:gd name="connsiteY0" fmla="*/ 0 h 2179320"/>
              <a:gd name="connsiteX1" fmla="*/ 0 w 1062355"/>
              <a:gd name="connsiteY1" fmla="*/ 848360 h 2179320"/>
              <a:gd name="connsiteX2" fmla="*/ 1062355 w 1062355"/>
              <a:gd name="connsiteY2" fmla="*/ 2179320 h 2179320"/>
            </a:gdLst>
            <a:ahLst/>
            <a:cxnLst>
              <a:cxn ang="0">
                <a:pos x="connsiteX0" y="connsiteY0"/>
              </a:cxn>
              <a:cxn ang="0">
                <a:pos x="connsiteX1" y="connsiteY1"/>
              </a:cxn>
              <a:cxn ang="0">
                <a:pos x="connsiteX2" y="connsiteY2"/>
              </a:cxn>
            </a:cxnLst>
            <a:rect l="l" t="t" r="r" b="b"/>
            <a:pathLst>
              <a:path w="1062355" h="2179320">
                <a:moveTo>
                  <a:pt x="1062355" y="0"/>
                </a:moveTo>
                <a:lnTo>
                  <a:pt x="0" y="848360"/>
                </a:lnTo>
                <a:lnTo>
                  <a:pt x="1062355" y="2179320"/>
                </a:lnTo>
                <a:close/>
              </a:path>
            </a:pathLst>
          </a:custGeom>
          <a:solidFill>
            <a:srgbClr val="D79CFF"/>
          </a:solidFill>
          <a:ln w="6350" cap="flat">
            <a:noFill/>
            <a:prstDash val="solid"/>
            <a:miter/>
          </a:ln>
        </p:spPr>
        <p:txBody>
          <a:bodyPr rtlCol="0" anchor="ctr"/>
          <a:lstStyle/>
          <a:p>
            <a:endParaRPr lang="en-US"/>
          </a:p>
        </p:txBody>
      </p:sp>
      <p:grpSp>
        <p:nvGrpSpPr>
          <p:cNvPr id="9" name="Graphic 3">
            <a:extLst>
              <a:ext uri="{FF2B5EF4-FFF2-40B4-BE49-F238E27FC236}">
                <a16:creationId xmlns:a16="http://schemas.microsoft.com/office/drawing/2014/main" id="{C6CD4732-A598-FDD9-BF3F-016AB533004A}"/>
              </a:ext>
            </a:extLst>
          </p:cNvPr>
          <p:cNvGrpSpPr/>
          <p:nvPr userDrawn="1"/>
        </p:nvGrpSpPr>
        <p:grpSpPr>
          <a:xfrm rot="21245473">
            <a:off x="11491012" y="2135954"/>
            <a:ext cx="972966" cy="3642250"/>
            <a:chOff x="11393805" y="2388870"/>
            <a:chExt cx="799464" cy="2992754"/>
          </a:xfrm>
          <a:solidFill>
            <a:schemeClr val="accent3"/>
          </a:solidFill>
        </p:grpSpPr>
        <p:sp>
          <p:nvSpPr>
            <p:cNvPr id="10" name="Freeform 9">
              <a:extLst>
                <a:ext uri="{FF2B5EF4-FFF2-40B4-BE49-F238E27FC236}">
                  <a16:creationId xmlns:a16="http://schemas.microsoft.com/office/drawing/2014/main" id="{2BD58DDA-70B6-4DF1-7196-94A8882169FA}"/>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66871474-F5F4-7C5D-7647-B9EC28E5EBE2}"/>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F0359A61-B1D4-288C-3F2F-F05DFC9DFE70}"/>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5A71F377-0554-36AB-57AF-990FCF509ACE}"/>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22A60AC3-BD0F-67A4-003A-6D0A68AB34CE}"/>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A92856FC-444B-F1F5-C797-873F2DFD4DC6}"/>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81B92DE4-733E-481C-6B4F-46C4D39A2619}"/>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1B923E3-387C-DA7B-0A24-1B485AD3CDF5}"/>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5C3634AD-5078-0091-5E7D-E180F8134736}"/>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0C09DA7A-1167-F643-5589-E5389C9F0680}"/>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3403663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twin box: ivor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tx1"/>
                </a:solidFill>
              </a:defRPr>
            </a:lvl1pPr>
          </a:lstStyle>
          <a:p>
            <a:r>
              <a:rPr lang="en-GB"/>
              <a:t>Click to add title</a:t>
            </a:r>
            <a:endParaRPr lang="en-US"/>
          </a:p>
        </p:txBody>
      </p:sp>
      <p:sp>
        <p:nvSpPr>
          <p:cNvPr id="8" name="Freeform 7">
            <a:extLst>
              <a:ext uri="{FF2B5EF4-FFF2-40B4-BE49-F238E27FC236}">
                <a16:creationId xmlns:a16="http://schemas.microsoft.com/office/drawing/2014/main" id="{0BB62F1A-F0D0-43A2-B055-1BCAB9E16216}"/>
              </a:ext>
            </a:extLst>
          </p:cNvPr>
          <p:cNvSpPr/>
          <p:nvPr userDrawn="1"/>
        </p:nvSpPr>
        <p:spPr>
          <a:xfrm rot="5400000" flipV="1">
            <a:off x="8329784" y="3966992"/>
            <a:ext cx="2047190" cy="6514757"/>
          </a:xfrm>
          <a:custGeom>
            <a:avLst/>
            <a:gdLst>
              <a:gd name="connsiteX0" fmla="*/ 1014095 w 1014094"/>
              <a:gd name="connsiteY0" fmla="*/ 92784 h 3227143"/>
              <a:gd name="connsiteX1" fmla="*/ 845820 w 1014094"/>
              <a:gd name="connsiteY1" fmla="*/ 39443 h 3227143"/>
              <a:gd name="connsiteX2" fmla="*/ 0 w 1014094"/>
              <a:gd name="connsiteY2" fmla="*/ 1247214 h 3227143"/>
              <a:gd name="connsiteX3" fmla="*/ 0 w 1014094"/>
              <a:gd name="connsiteY3" fmla="*/ 3227144 h 3227143"/>
              <a:gd name="connsiteX4" fmla="*/ 1011555 w 1014094"/>
              <a:gd name="connsiteY4" fmla="*/ 3227144 h 3227143"/>
              <a:gd name="connsiteX5" fmla="*/ 1014095 w 1014094"/>
              <a:gd name="connsiteY5" fmla="*/ 92784 h 322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4094" h="3227143">
                <a:moveTo>
                  <a:pt x="1014095" y="92784"/>
                </a:moveTo>
                <a:cubicBezTo>
                  <a:pt x="1014095" y="1978"/>
                  <a:pt x="897889" y="-34216"/>
                  <a:pt x="845820" y="39443"/>
                </a:cubicBezTo>
                <a:lnTo>
                  <a:pt x="0" y="1247214"/>
                </a:lnTo>
                <a:lnTo>
                  <a:pt x="0" y="3227144"/>
                </a:lnTo>
                <a:lnTo>
                  <a:pt x="1011555" y="3227144"/>
                </a:lnTo>
                <a:lnTo>
                  <a:pt x="1014095" y="92784"/>
                </a:lnTo>
                <a:close/>
              </a:path>
            </a:pathLst>
          </a:custGeom>
          <a:solidFill>
            <a:schemeClr val="accent2"/>
          </a:solidFill>
          <a:ln w="635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CABBEB21-8531-4059-221A-EF8BCB855682}"/>
              </a:ext>
            </a:extLst>
          </p:cNvPr>
          <p:cNvSpPr/>
          <p:nvPr userDrawn="1"/>
        </p:nvSpPr>
        <p:spPr>
          <a:xfrm>
            <a:off x="11079356" y="-407988"/>
            <a:ext cx="1126712" cy="1984376"/>
          </a:xfrm>
          <a:custGeom>
            <a:avLst/>
            <a:gdLst>
              <a:gd name="connsiteX0" fmla="*/ 950988 w 950987"/>
              <a:gd name="connsiteY0" fmla="*/ 345833 h 1674887"/>
              <a:gd name="connsiteX1" fmla="*/ 899553 w 950987"/>
              <a:gd name="connsiteY1" fmla="*/ 73418 h 1674887"/>
              <a:gd name="connsiteX2" fmla="*/ 794143 w 950987"/>
              <a:gd name="connsiteY2" fmla="*/ 1663 h 1674887"/>
              <a:gd name="connsiteX3" fmla="*/ 73418 w 950987"/>
              <a:gd name="connsiteY3" fmla="*/ 138188 h 1674887"/>
              <a:gd name="connsiteX4" fmla="*/ 1663 w 950987"/>
              <a:gd name="connsiteY4" fmla="*/ 243598 h 1674887"/>
              <a:gd name="connsiteX5" fmla="*/ 272808 w 950987"/>
              <a:gd name="connsiteY5" fmla="*/ 1674888 h 1674887"/>
              <a:gd name="connsiteX6" fmla="*/ 950988 w 950987"/>
              <a:gd name="connsiteY6" fmla="*/ 977658 h 1674887"/>
              <a:gd name="connsiteX7" fmla="*/ 950988 w 950987"/>
              <a:gd name="connsiteY7" fmla="*/ 345833 h 16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0987" h="1674887">
                <a:moveTo>
                  <a:pt x="950988" y="345833"/>
                </a:moveTo>
                <a:lnTo>
                  <a:pt x="899553" y="73418"/>
                </a:lnTo>
                <a:cubicBezTo>
                  <a:pt x="890028" y="24523"/>
                  <a:pt x="843038" y="-7862"/>
                  <a:pt x="794143" y="1663"/>
                </a:cubicBezTo>
                <a:lnTo>
                  <a:pt x="73418" y="138188"/>
                </a:lnTo>
                <a:cubicBezTo>
                  <a:pt x="24523" y="147713"/>
                  <a:pt x="-7862" y="194703"/>
                  <a:pt x="1663" y="243598"/>
                </a:cubicBezTo>
                <a:lnTo>
                  <a:pt x="272808" y="1674888"/>
                </a:lnTo>
                <a:lnTo>
                  <a:pt x="950988" y="977658"/>
                </a:lnTo>
                <a:lnTo>
                  <a:pt x="950988" y="345833"/>
                </a:lnTo>
                <a:close/>
              </a:path>
            </a:pathLst>
          </a:custGeom>
          <a:solidFill>
            <a:srgbClr val="FFCF66"/>
          </a:solidFill>
          <a:ln w="6350" cap="flat">
            <a:noFill/>
            <a:prstDash val="solid"/>
            <a:miter/>
          </a:ln>
        </p:spPr>
        <p:txBody>
          <a:bodyPr rtlCol="0" anchor="ctr"/>
          <a:lstStyle/>
          <a:p>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1620000"/>
            <a:ext cx="5040000" cy="4518000"/>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1620000"/>
            <a:ext cx="5040000" cy="4518000"/>
          </a:xfrm>
        </p:spPr>
        <p:txBody>
          <a:bodyPr/>
          <a:lstStyle>
            <a:lvl1pPr>
              <a:defRPr sz="1600">
                <a:solidFill>
                  <a:schemeClr val="tx2"/>
                </a:solidFill>
              </a:defRPr>
            </a:lvl1pPr>
          </a:lstStyle>
          <a:p>
            <a:pPr lvl="0"/>
            <a:r>
              <a:rPr lang="en-GB"/>
              <a:t>Click to add text</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lvl1pPr>
              <a:defRPr>
                <a:solidFill>
                  <a:schemeClr val="accent3"/>
                </a:solidFill>
              </a:defRPr>
            </a:lvl1pPr>
          </a:lstStyle>
          <a:p>
            <a:fld id="{605E99E1-D719-3F4E-9909-CA6386B1F5D2}" type="slidenum">
              <a:rPr lang="en-US" smtClean="0"/>
              <a:pPr/>
              <a:t>‹#›</a:t>
            </a:fld>
            <a:endParaRPr lang="en-US"/>
          </a:p>
        </p:txBody>
      </p:sp>
      <p:sp>
        <p:nvSpPr>
          <p:cNvPr id="4" name="Freeform 3">
            <a:extLst>
              <a:ext uri="{FF2B5EF4-FFF2-40B4-BE49-F238E27FC236}">
                <a16:creationId xmlns:a16="http://schemas.microsoft.com/office/drawing/2014/main" id="{05C3C6DC-43B0-7663-B097-BB19E5380838}"/>
              </a:ext>
            </a:extLst>
          </p:cNvPr>
          <p:cNvSpPr/>
          <p:nvPr userDrawn="1"/>
        </p:nvSpPr>
        <p:spPr>
          <a:xfrm rot="19926741">
            <a:off x="11365824" y="5531862"/>
            <a:ext cx="1652352" cy="1124580"/>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accent4"/>
          </a:solidFill>
          <a:ln w="6350" cap="flat">
            <a:noFill/>
            <a:prstDash val="solid"/>
            <a:miter/>
          </a:ln>
        </p:spPr>
        <p:txBody>
          <a:bodyPr rtlCol="0" anchor="ctr"/>
          <a:lstStyle/>
          <a:p>
            <a:endParaRPr lang="en-US"/>
          </a:p>
        </p:txBody>
      </p:sp>
      <p:grpSp>
        <p:nvGrpSpPr>
          <p:cNvPr id="10" name="Graphic 3">
            <a:extLst>
              <a:ext uri="{FF2B5EF4-FFF2-40B4-BE49-F238E27FC236}">
                <a16:creationId xmlns:a16="http://schemas.microsoft.com/office/drawing/2014/main" id="{41626763-9D69-584C-E778-7BB4F431FD75}"/>
              </a:ext>
            </a:extLst>
          </p:cNvPr>
          <p:cNvGrpSpPr/>
          <p:nvPr userDrawn="1"/>
        </p:nvGrpSpPr>
        <p:grpSpPr>
          <a:xfrm>
            <a:off x="11464145" y="3050357"/>
            <a:ext cx="799464" cy="2992754"/>
            <a:chOff x="11393805" y="2388870"/>
            <a:chExt cx="799464" cy="2992754"/>
          </a:xfrm>
          <a:solidFill>
            <a:schemeClr val="accent3"/>
          </a:solidFill>
        </p:grpSpPr>
        <p:sp>
          <p:nvSpPr>
            <p:cNvPr id="11" name="Freeform 10">
              <a:extLst>
                <a:ext uri="{FF2B5EF4-FFF2-40B4-BE49-F238E27FC236}">
                  <a16:creationId xmlns:a16="http://schemas.microsoft.com/office/drawing/2014/main" id="{E8A71496-26E4-2540-A535-5DE324969B7E}"/>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68E9E0DD-C734-24CF-BA19-7484B6B7E95C}"/>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0547A025-9154-B189-26E9-244370905571}"/>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10944BF5-7667-CA47-BDBD-4213B1C47DFA}"/>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9636D2-1D39-78D8-DC50-A0AA7BD7FDE2}"/>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F29EAA36-6EA3-2C45-4819-24F541DDE922}"/>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4D6A2207-C2A4-74F7-9619-993A2515680A}"/>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08C0284A-F1D3-60E6-B142-161CCD3914D0}"/>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B8F98D55-FCC7-329B-5001-4800EFCD1805}"/>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8D6B71E9-8E68-F8E5-E588-CB24C96F4DF3}"/>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Tree>
    <p:extLst>
      <p:ext uri="{BB962C8B-B14F-4D97-AF65-F5344CB8AC3E}">
        <p14:creationId xmlns:p14="http://schemas.microsoft.com/office/powerpoint/2010/main" val="119829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 twin box + standfirst: light green">
    <p:bg>
      <p:bgPr>
        <a:solidFill>
          <a:schemeClr val="accent6"/>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030C07FE-4316-C174-F3A1-45076E5BB71B}"/>
              </a:ext>
            </a:extLst>
          </p:cNvPr>
          <p:cNvSpPr/>
          <p:nvPr userDrawn="1"/>
        </p:nvSpPr>
        <p:spPr>
          <a:xfrm rot="16200000" flipH="1">
            <a:off x="10211883" y="2117717"/>
            <a:ext cx="1005840" cy="9171956"/>
          </a:xfrm>
          <a:custGeom>
            <a:avLst/>
            <a:gdLst>
              <a:gd name="connsiteX0" fmla="*/ 529590 w 529590"/>
              <a:gd name="connsiteY0" fmla="*/ 4828540 h 4829174"/>
              <a:gd name="connsiteX1" fmla="*/ 529590 w 529590"/>
              <a:gd name="connsiteY1" fmla="*/ 0 h 4829174"/>
              <a:gd name="connsiteX2" fmla="*/ 206375 w 529590"/>
              <a:gd name="connsiteY2" fmla="*/ 0 h 4829174"/>
              <a:gd name="connsiteX3" fmla="*/ 0 w 529590"/>
              <a:gd name="connsiteY3" fmla="*/ 206375 h 4829174"/>
              <a:gd name="connsiteX4" fmla="*/ 0 w 529590"/>
              <a:gd name="connsiteY4" fmla="*/ 4829175 h 4829174"/>
              <a:gd name="connsiteX5" fmla="*/ 529590 w 529590"/>
              <a:gd name="connsiteY5" fmla="*/ 4828540 h 4829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9590" h="4829174">
                <a:moveTo>
                  <a:pt x="529590" y="4828540"/>
                </a:moveTo>
                <a:lnTo>
                  <a:pt x="529590" y="0"/>
                </a:lnTo>
                <a:lnTo>
                  <a:pt x="206375" y="0"/>
                </a:lnTo>
                <a:cubicBezTo>
                  <a:pt x="92710" y="0"/>
                  <a:pt x="0" y="92075"/>
                  <a:pt x="0" y="206375"/>
                </a:cubicBezTo>
                <a:lnTo>
                  <a:pt x="0" y="4829175"/>
                </a:lnTo>
                <a:lnTo>
                  <a:pt x="529590" y="4828540"/>
                </a:lnTo>
                <a:close/>
              </a:path>
            </a:pathLst>
          </a:custGeom>
          <a:solidFill>
            <a:schemeClr val="accent1"/>
          </a:solidFill>
          <a:ln w="635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18A61D6-E7C3-AA6B-9291-922A9043A930}"/>
              </a:ext>
            </a:extLst>
          </p:cNvPr>
          <p:cNvSpPr/>
          <p:nvPr userDrawn="1"/>
        </p:nvSpPr>
        <p:spPr>
          <a:xfrm rot="19171225">
            <a:off x="11311291" y="5671363"/>
            <a:ext cx="1372660" cy="934224"/>
          </a:xfrm>
          <a:custGeom>
            <a:avLst/>
            <a:gdLst>
              <a:gd name="connsiteX0" fmla="*/ 904795 w 1388139"/>
              <a:gd name="connsiteY0" fmla="*/ 39587 h 944759"/>
              <a:gd name="connsiteX1" fmla="*/ 1825 w 1388139"/>
              <a:gd name="connsiteY1" fmla="*/ 456782 h 944759"/>
              <a:gd name="connsiteX2" fmla="*/ 18970 w 1388139"/>
              <a:gd name="connsiteY2" fmla="*/ 492977 h 944759"/>
              <a:gd name="connsiteX3" fmla="*/ 1321990 w 1388139"/>
              <a:gd name="connsiteY3" fmla="*/ 943192 h 944759"/>
              <a:gd name="connsiteX4" fmla="*/ 1357550 w 1388139"/>
              <a:gd name="connsiteY4" fmla="*/ 925412 h 944759"/>
              <a:gd name="connsiteX5" fmla="*/ 904795 w 1388139"/>
              <a:gd name="connsiteY5" fmla="*/ 39587 h 94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88139" h="944759">
                <a:moveTo>
                  <a:pt x="904795" y="39587"/>
                </a:moveTo>
                <a:cubicBezTo>
                  <a:pt x="539035" y="-86778"/>
                  <a:pt x="140890" y="99277"/>
                  <a:pt x="1825" y="456782"/>
                </a:cubicBezTo>
                <a:cubicBezTo>
                  <a:pt x="-3890" y="471387"/>
                  <a:pt x="4365" y="487897"/>
                  <a:pt x="18970" y="492977"/>
                </a:cubicBezTo>
                <a:lnTo>
                  <a:pt x="1321990" y="943192"/>
                </a:lnTo>
                <a:cubicBezTo>
                  <a:pt x="1336595" y="948272"/>
                  <a:pt x="1353105" y="940652"/>
                  <a:pt x="1357550" y="925412"/>
                </a:cubicBezTo>
                <a:cubicBezTo>
                  <a:pt x="1468040" y="558382"/>
                  <a:pt x="1270555" y="165952"/>
                  <a:pt x="904795" y="39587"/>
                </a:cubicBezTo>
                <a:close/>
              </a:path>
            </a:pathLst>
          </a:custGeom>
          <a:solidFill>
            <a:schemeClr val="bg2"/>
          </a:solidFill>
          <a:ln w="635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2E902945-6DFB-7D8F-313B-999C8F8BEE5F}"/>
              </a:ext>
            </a:extLst>
          </p:cNvPr>
          <p:cNvSpPr/>
          <p:nvPr userDrawn="1"/>
        </p:nvSpPr>
        <p:spPr>
          <a:xfrm>
            <a:off x="11157780" y="342509"/>
            <a:ext cx="1062355" cy="2179320"/>
          </a:xfrm>
          <a:custGeom>
            <a:avLst/>
            <a:gdLst>
              <a:gd name="connsiteX0" fmla="*/ 1062355 w 1062355"/>
              <a:gd name="connsiteY0" fmla="*/ 0 h 2179320"/>
              <a:gd name="connsiteX1" fmla="*/ 0 w 1062355"/>
              <a:gd name="connsiteY1" fmla="*/ 848360 h 2179320"/>
              <a:gd name="connsiteX2" fmla="*/ 1062355 w 1062355"/>
              <a:gd name="connsiteY2" fmla="*/ 2179320 h 2179320"/>
            </a:gdLst>
            <a:ahLst/>
            <a:cxnLst>
              <a:cxn ang="0">
                <a:pos x="connsiteX0" y="connsiteY0"/>
              </a:cxn>
              <a:cxn ang="0">
                <a:pos x="connsiteX1" y="connsiteY1"/>
              </a:cxn>
              <a:cxn ang="0">
                <a:pos x="connsiteX2" y="connsiteY2"/>
              </a:cxn>
            </a:cxnLst>
            <a:rect l="l" t="t" r="r" b="b"/>
            <a:pathLst>
              <a:path w="1062355" h="2179320">
                <a:moveTo>
                  <a:pt x="1062355" y="0"/>
                </a:moveTo>
                <a:lnTo>
                  <a:pt x="0" y="848360"/>
                </a:lnTo>
                <a:lnTo>
                  <a:pt x="1062355" y="2179320"/>
                </a:lnTo>
                <a:close/>
              </a:path>
            </a:pathLst>
          </a:custGeom>
          <a:solidFill>
            <a:srgbClr val="D79CFF"/>
          </a:solidFill>
          <a:ln w="6350" cap="flat">
            <a:noFill/>
            <a:prstDash val="solid"/>
            <a:miter/>
          </a:ln>
        </p:spPr>
        <p:txBody>
          <a:bodyPr rtlCol="0" anchor="ctr"/>
          <a:lstStyle/>
          <a:p>
            <a:endParaRPr lang="en-US"/>
          </a:p>
        </p:txBody>
      </p:sp>
      <p:grpSp>
        <p:nvGrpSpPr>
          <p:cNvPr id="12" name="Graphic 3">
            <a:extLst>
              <a:ext uri="{FF2B5EF4-FFF2-40B4-BE49-F238E27FC236}">
                <a16:creationId xmlns:a16="http://schemas.microsoft.com/office/drawing/2014/main" id="{A4A12531-AC42-7500-7A9A-FB935E7062E1}"/>
              </a:ext>
            </a:extLst>
          </p:cNvPr>
          <p:cNvGrpSpPr/>
          <p:nvPr userDrawn="1"/>
        </p:nvGrpSpPr>
        <p:grpSpPr>
          <a:xfrm rot="21245473">
            <a:off x="11491012" y="2135954"/>
            <a:ext cx="972966" cy="3642250"/>
            <a:chOff x="11393805" y="2388870"/>
            <a:chExt cx="799464" cy="2992754"/>
          </a:xfrm>
          <a:solidFill>
            <a:schemeClr val="accent3"/>
          </a:solidFill>
        </p:grpSpPr>
        <p:sp>
          <p:nvSpPr>
            <p:cNvPr id="13" name="Freeform 12">
              <a:extLst>
                <a:ext uri="{FF2B5EF4-FFF2-40B4-BE49-F238E27FC236}">
                  <a16:creationId xmlns:a16="http://schemas.microsoft.com/office/drawing/2014/main" id="{BD4EBB9B-0554-E540-D1D9-46C7D9DFE740}"/>
                </a:ext>
              </a:extLst>
            </p:cNvPr>
            <p:cNvSpPr/>
            <p:nvPr/>
          </p:nvSpPr>
          <p:spPr>
            <a:xfrm>
              <a:off x="11507058" y="4664298"/>
              <a:ext cx="114315" cy="242346"/>
            </a:xfrm>
            <a:custGeom>
              <a:avLst/>
              <a:gdLst>
                <a:gd name="connsiteX0" fmla="*/ 49307 w 114315"/>
                <a:gd name="connsiteY0" fmla="*/ 37242 h 242346"/>
                <a:gd name="connsiteX1" fmla="*/ 48036 w 114315"/>
                <a:gd name="connsiteY1" fmla="*/ 29622 h 242346"/>
                <a:gd name="connsiteX2" fmla="*/ 43591 w 114315"/>
                <a:gd name="connsiteY2" fmla="*/ 15651 h 242346"/>
                <a:gd name="connsiteX3" fmla="*/ 15651 w 114315"/>
                <a:gd name="connsiteY3" fmla="*/ 1047 h 242346"/>
                <a:gd name="connsiteX4" fmla="*/ 1047 w 114315"/>
                <a:gd name="connsiteY4" fmla="*/ 28986 h 242346"/>
                <a:gd name="connsiteX5" fmla="*/ 5491 w 114315"/>
                <a:gd name="connsiteY5" fmla="*/ 43592 h 242346"/>
                <a:gd name="connsiteX6" fmla="*/ 9301 w 114315"/>
                <a:gd name="connsiteY6" fmla="*/ 50576 h 242346"/>
                <a:gd name="connsiteX7" fmla="*/ 10572 w 114315"/>
                <a:gd name="connsiteY7" fmla="*/ 58197 h 242346"/>
                <a:gd name="connsiteX8" fmla="*/ 60101 w 114315"/>
                <a:gd name="connsiteY8" fmla="*/ 200436 h 242346"/>
                <a:gd name="connsiteX9" fmla="*/ 63911 w 114315"/>
                <a:gd name="connsiteY9" fmla="*/ 206786 h 242346"/>
                <a:gd name="connsiteX10" fmla="*/ 65182 w 114315"/>
                <a:gd name="connsiteY10" fmla="*/ 214406 h 242346"/>
                <a:gd name="connsiteX11" fmla="*/ 70897 w 114315"/>
                <a:gd name="connsiteY11" fmla="*/ 228376 h 242346"/>
                <a:gd name="connsiteX12" fmla="*/ 91851 w 114315"/>
                <a:gd name="connsiteY12" fmla="*/ 242347 h 242346"/>
                <a:gd name="connsiteX13" fmla="*/ 100107 w 114315"/>
                <a:gd name="connsiteY13" fmla="*/ 241076 h 242346"/>
                <a:gd name="connsiteX14" fmla="*/ 112807 w 114315"/>
                <a:gd name="connsiteY14" fmla="*/ 212501 h 242346"/>
                <a:gd name="connsiteX15" fmla="*/ 107726 w 114315"/>
                <a:gd name="connsiteY15" fmla="*/ 198531 h 242346"/>
                <a:gd name="connsiteX16" fmla="*/ 103916 w 114315"/>
                <a:gd name="connsiteY16" fmla="*/ 192181 h 242346"/>
                <a:gd name="connsiteX17" fmla="*/ 102647 w 114315"/>
                <a:gd name="connsiteY17" fmla="*/ 184561 h 242346"/>
                <a:gd name="connsiteX18" fmla="*/ 53751 w 114315"/>
                <a:gd name="connsiteY18" fmla="*/ 44226 h 242346"/>
                <a:gd name="connsiteX19" fmla="*/ 49307 w 114315"/>
                <a:gd name="connsiteY19" fmla="*/ 37242 h 242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15" h="242346">
                  <a:moveTo>
                    <a:pt x="49307" y="37242"/>
                  </a:moveTo>
                  <a:cubicBezTo>
                    <a:pt x="49307" y="34701"/>
                    <a:pt x="49307" y="32161"/>
                    <a:pt x="48036" y="29622"/>
                  </a:cubicBezTo>
                  <a:cubicBezTo>
                    <a:pt x="46766" y="25176"/>
                    <a:pt x="44861" y="20097"/>
                    <a:pt x="43591" y="15651"/>
                  </a:cubicBezTo>
                  <a:cubicBezTo>
                    <a:pt x="39782" y="4222"/>
                    <a:pt x="27716" y="-2764"/>
                    <a:pt x="15651" y="1047"/>
                  </a:cubicBezTo>
                  <a:cubicBezTo>
                    <a:pt x="4222" y="4856"/>
                    <a:pt x="-2764" y="16922"/>
                    <a:pt x="1047" y="28986"/>
                  </a:cubicBezTo>
                  <a:cubicBezTo>
                    <a:pt x="2316" y="34067"/>
                    <a:pt x="4222" y="38511"/>
                    <a:pt x="5491" y="43592"/>
                  </a:cubicBezTo>
                  <a:cubicBezTo>
                    <a:pt x="6126" y="46131"/>
                    <a:pt x="7397" y="48672"/>
                    <a:pt x="9301" y="50576"/>
                  </a:cubicBezTo>
                  <a:cubicBezTo>
                    <a:pt x="9301" y="53117"/>
                    <a:pt x="9301" y="55656"/>
                    <a:pt x="10572" y="58197"/>
                  </a:cubicBezTo>
                  <a:cubicBezTo>
                    <a:pt x="25811" y="105186"/>
                    <a:pt x="42322" y="152811"/>
                    <a:pt x="60101" y="200436"/>
                  </a:cubicBezTo>
                  <a:cubicBezTo>
                    <a:pt x="60736" y="202976"/>
                    <a:pt x="62641" y="204881"/>
                    <a:pt x="63911" y="206786"/>
                  </a:cubicBezTo>
                  <a:cubicBezTo>
                    <a:pt x="63911" y="209326"/>
                    <a:pt x="64547" y="211867"/>
                    <a:pt x="65182" y="214406"/>
                  </a:cubicBezTo>
                  <a:lnTo>
                    <a:pt x="70897" y="228376"/>
                  </a:lnTo>
                  <a:cubicBezTo>
                    <a:pt x="74072" y="237267"/>
                    <a:pt x="82961" y="242347"/>
                    <a:pt x="91851" y="242347"/>
                  </a:cubicBezTo>
                  <a:cubicBezTo>
                    <a:pt x="94391" y="242347"/>
                    <a:pt x="96932" y="241711"/>
                    <a:pt x="100107" y="241076"/>
                  </a:cubicBezTo>
                  <a:cubicBezTo>
                    <a:pt x="111536" y="236631"/>
                    <a:pt x="117251" y="223931"/>
                    <a:pt x="112807" y="212501"/>
                  </a:cubicBezTo>
                  <a:lnTo>
                    <a:pt x="107726" y="198531"/>
                  </a:lnTo>
                  <a:cubicBezTo>
                    <a:pt x="107091" y="195992"/>
                    <a:pt x="105186" y="194086"/>
                    <a:pt x="103916" y="192181"/>
                  </a:cubicBezTo>
                  <a:cubicBezTo>
                    <a:pt x="103916" y="189642"/>
                    <a:pt x="103282" y="187101"/>
                    <a:pt x="102647" y="184561"/>
                  </a:cubicBezTo>
                  <a:cubicBezTo>
                    <a:pt x="84866" y="137572"/>
                    <a:pt x="68357" y="90581"/>
                    <a:pt x="53751" y="44226"/>
                  </a:cubicBezTo>
                  <a:cubicBezTo>
                    <a:pt x="52482" y="41051"/>
                    <a:pt x="51211" y="39147"/>
                    <a:pt x="49307" y="37242"/>
                  </a:cubicBezTo>
                  <a:close/>
                </a:path>
              </a:pathLst>
            </a:custGeom>
            <a:grpFill/>
            <a:ln w="635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0781268-5BFC-BD7A-1B52-E513BBAA8C32}"/>
                </a:ext>
              </a:extLst>
            </p:cNvPr>
            <p:cNvSpPr/>
            <p:nvPr/>
          </p:nvSpPr>
          <p:spPr>
            <a:xfrm>
              <a:off x="11820766" y="2677660"/>
              <a:ext cx="182455" cy="201429"/>
            </a:xfrm>
            <a:custGeom>
              <a:avLst/>
              <a:gdLst>
                <a:gd name="connsiteX0" fmla="*/ 142634 w 182455"/>
                <a:gd name="connsiteY0" fmla="*/ 7755 h 201429"/>
                <a:gd name="connsiteX1" fmla="*/ 133109 w 182455"/>
                <a:gd name="connsiteY1" fmla="*/ 19185 h 201429"/>
                <a:gd name="connsiteX2" fmla="*/ 129299 w 182455"/>
                <a:gd name="connsiteY2" fmla="*/ 25535 h 201429"/>
                <a:gd name="connsiteX3" fmla="*/ 123584 w 182455"/>
                <a:gd name="connsiteY3" fmla="*/ 29980 h 201429"/>
                <a:gd name="connsiteX4" fmla="*/ 93739 w 182455"/>
                <a:gd name="connsiteY4" fmla="*/ 63635 h 201429"/>
                <a:gd name="connsiteX5" fmla="*/ 24524 w 182455"/>
                <a:gd name="connsiteY5" fmla="*/ 142375 h 201429"/>
                <a:gd name="connsiteX6" fmla="*/ 20714 w 182455"/>
                <a:gd name="connsiteY6" fmla="*/ 148725 h 201429"/>
                <a:gd name="connsiteX7" fmla="*/ 14999 w 182455"/>
                <a:gd name="connsiteY7" fmla="*/ 153805 h 201429"/>
                <a:gd name="connsiteX8" fmla="*/ 5474 w 182455"/>
                <a:gd name="connsiteY8" fmla="*/ 165235 h 201429"/>
                <a:gd name="connsiteX9" fmla="*/ 8014 w 182455"/>
                <a:gd name="connsiteY9" fmla="*/ 196350 h 201429"/>
                <a:gd name="connsiteX10" fmla="*/ 22619 w 182455"/>
                <a:gd name="connsiteY10" fmla="*/ 201430 h 201429"/>
                <a:gd name="connsiteX11" fmla="*/ 39764 w 182455"/>
                <a:gd name="connsiteY11" fmla="*/ 193810 h 201429"/>
                <a:gd name="connsiteX12" fmla="*/ 49289 w 182455"/>
                <a:gd name="connsiteY12" fmla="*/ 182380 h 201429"/>
                <a:gd name="connsiteX13" fmla="*/ 53099 w 182455"/>
                <a:gd name="connsiteY13" fmla="*/ 176030 h 201429"/>
                <a:gd name="connsiteX14" fmla="*/ 58814 w 182455"/>
                <a:gd name="connsiteY14" fmla="*/ 170950 h 201429"/>
                <a:gd name="connsiteX15" fmla="*/ 127394 w 182455"/>
                <a:gd name="connsiteY15" fmla="*/ 92845 h 201429"/>
                <a:gd name="connsiteX16" fmla="*/ 157239 w 182455"/>
                <a:gd name="connsiteY16" fmla="*/ 59190 h 201429"/>
                <a:gd name="connsiteX17" fmla="*/ 161049 w 182455"/>
                <a:gd name="connsiteY17" fmla="*/ 52840 h 201429"/>
                <a:gd name="connsiteX18" fmla="*/ 166764 w 182455"/>
                <a:gd name="connsiteY18" fmla="*/ 47760 h 201429"/>
                <a:gd name="connsiteX19" fmla="*/ 176924 w 182455"/>
                <a:gd name="connsiteY19" fmla="*/ 36330 h 201429"/>
                <a:gd name="connsiteX20" fmla="*/ 175019 w 182455"/>
                <a:gd name="connsiteY20" fmla="*/ 5215 h 201429"/>
                <a:gd name="connsiteX21" fmla="*/ 142634 w 182455"/>
                <a:gd name="connsiteY21" fmla="*/ 7755 h 2014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2455" h="201429">
                  <a:moveTo>
                    <a:pt x="142634" y="7755"/>
                  </a:moveTo>
                  <a:lnTo>
                    <a:pt x="133109" y="19185"/>
                  </a:lnTo>
                  <a:cubicBezTo>
                    <a:pt x="131203" y="21090"/>
                    <a:pt x="129934" y="23630"/>
                    <a:pt x="129299" y="25535"/>
                  </a:cubicBezTo>
                  <a:cubicBezTo>
                    <a:pt x="127394" y="26805"/>
                    <a:pt x="124853" y="28075"/>
                    <a:pt x="123584" y="29980"/>
                  </a:cubicBezTo>
                  <a:cubicBezTo>
                    <a:pt x="113424" y="41410"/>
                    <a:pt x="103899" y="52205"/>
                    <a:pt x="93739" y="63635"/>
                  </a:cubicBezTo>
                  <a:cubicBezTo>
                    <a:pt x="70878" y="89035"/>
                    <a:pt x="47384" y="115705"/>
                    <a:pt x="24524" y="142375"/>
                  </a:cubicBezTo>
                  <a:cubicBezTo>
                    <a:pt x="22619" y="144280"/>
                    <a:pt x="21349" y="146820"/>
                    <a:pt x="20714" y="148725"/>
                  </a:cubicBezTo>
                  <a:cubicBezTo>
                    <a:pt x="18809" y="149995"/>
                    <a:pt x="16269" y="151265"/>
                    <a:pt x="14999" y="153805"/>
                  </a:cubicBezTo>
                  <a:cubicBezTo>
                    <a:pt x="11824" y="157615"/>
                    <a:pt x="8649" y="161425"/>
                    <a:pt x="5474" y="165235"/>
                  </a:cubicBezTo>
                  <a:cubicBezTo>
                    <a:pt x="-2781" y="174760"/>
                    <a:pt x="-1511" y="188730"/>
                    <a:pt x="8014" y="196350"/>
                  </a:cubicBezTo>
                  <a:cubicBezTo>
                    <a:pt x="12459" y="200160"/>
                    <a:pt x="17539" y="201430"/>
                    <a:pt x="22619" y="201430"/>
                  </a:cubicBezTo>
                  <a:cubicBezTo>
                    <a:pt x="28969" y="201430"/>
                    <a:pt x="35319" y="198890"/>
                    <a:pt x="39764" y="193810"/>
                  </a:cubicBezTo>
                  <a:cubicBezTo>
                    <a:pt x="42939" y="190000"/>
                    <a:pt x="46114" y="186190"/>
                    <a:pt x="49289" y="182380"/>
                  </a:cubicBezTo>
                  <a:cubicBezTo>
                    <a:pt x="51194" y="180475"/>
                    <a:pt x="52464" y="177935"/>
                    <a:pt x="53099" y="176030"/>
                  </a:cubicBezTo>
                  <a:cubicBezTo>
                    <a:pt x="55003" y="174760"/>
                    <a:pt x="57544" y="173490"/>
                    <a:pt x="58814" y="170950"/>
                  </a:cubicBezTo>
                  <a:cubicBezTo>
                    <a:pt x="81674" y="144280"/>
                    <a:pt x="105169" y="118245"/>
                    <a:pt x="127394" y="92845"/>
                  </a:cubicBezTo>
                  <a:cubicBezTo>
                    <a:pt x="137553" y="81415"/>
                    <a:pt x="147714" y="69985"/>
                    <a:pt x="157239" y="59190"/>
                  </a:cubicBezTo>
                  <a:cubicBezTo>
                    <a:pt x="159144" y="57285"/>
                    <a:pt x="160414" y="54745"/>
                    <a:pt x="161049" y="52840"/>
                  </a:cubicBezTo>
                  <a:cubicBezTo>
                    <a:pt x="162953" y="51570"/>
                    <a:pt x="165494" y="50300"/>
                    <a:pt x="166764" y="47760"/>
                  </a:cubicBezTo>
                  <a:lnTo>
                    <a:pt x="176924" y="36330"/>
                  </a:lnTo>
                  <a:cubicBezTo>
                    <a:pt x="185178" y="26805"/>
                    <a:pt x="183909" y="12835"/>
                    <a:pt x="175019" y="5215"/>
                  </a:cubicBezTo>
                  <a:cubicBezTo>
                    <a:pt x="166128" y="-2405"/>
                    <a:pt x="150253" y="-1770"/>
                    <a:pt x="142634" y="7755"/>
                  </a:cubicBezTo>
                  <a:close/>
                </a:path>
              </a:pathLst>
            </a:custGeom>
            <a:grpFill/>
            <a:ln w="6350"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7EC248D0-EAEF-C4EA-7C27-B50596A809C2}"/>
                </a:ext>
              </a:extLst>
            </p:cNvPr>
            <p:cNvSpPr/>
            <p:nvPr/>
          </p:nvSpPr>
          <p:spPr>
            <a:xfrm>
              <a:off x="11791845" y="5324370"/>
              <a:ext cx="51009" cy="57254"/>
            </a:xfrm>
            <a:custGeom>
              <a:avLst/>
              <a:gdLst>
                <a:gd name="connsiteX0" fmla="*/ 28680 w 51009"/>
                <a:gd name="connsiteY0" fmla="*/ 57255 h 57254"/>
                <a:gd name="connsiteX1" fmla="*/ 39474 w 51009"/>
                <a:gd name="connsiteY1" fmla="*/ 54715 h 57254"/>
                <a:gd name="connsiteX2" fmla="*/ 48365 w 51009"/>
                <a:gd name="connsiteY2" fmla="*/ 24870 h 57254"/>
                <a:gd name="connsiteX3" fmla="*/ 41380 w 51009"/>
                <a:gd name="connsiteY3" fmla="*/ 11535 h 57254"/>
                <a:gd name="connsiteX4" fmla="*/ 11535 w 51009"/>
                <a:gd name="connsiteY4" fmla="*/ 2645 h 57254"/>
                <a:gd name="connsiteX5" fmla="*/ 2645 w 51009"/>
                <a:gd name="connsiteY5" fmla="*/ 32490 h 57254"/>
                <a:gd name="connsiteX6" fmla="*/ 9630 w 51009"/>
                <a:gd name="connsiteY6" fmla="*/ 45825 h 57254"/>
                <a:gd name="connsiteX7" fmla="*/ 28680 w 51009"/>
                <a:gd name="connsiteY7" fmla="*/ 57255 h 57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09" h="57254">
                  <a:moveTo>
                    <a:pt x="28680" y="57255"/>
                  </a:moveTo>
                  <a:cubicBezTo>
                    <a:pt x="32490" y="57255"/>
                    <a:pt x="35665" y="56620"/>
                    <a:pt x="39474" y="54715"/>
                  </a:cubicBezTo>
                  <a:cubicBezTo>
                    <a:pt x="50270" y="49000"/>
                    <a:pt x="54080" y="35665"/>
                    <a:pt x="48365" y="24870"/>
                  </a:cubicBezTo>
                  <a:lnTo>
                    <a:pt x="41380" y="11535"/>
                  </a:lnTo>
                  <a:cubicBezTo>
                    <a:pt x="35665" y="740"/>
                    <a:pt x="22330" y="-3070"/>
                    <a:pt x="11535" y="2645"/>
                  </a:cubicBezTo>
                  <a:cubicBezTo>
                    <a:pt x="740" y="8360"/>
                    <a:pt x="-3070" y="21695"/>
                    <a:pt x="2645" y="32490"/>
                  </a:cubicBezTo>
                  <a:lnTo>
                    <a:pt x="9630" y="45825"/>
                  </a:lnTo>
                  <a:cubicBezTo>
                    <a:pt x="12805" y="53445"/>
                    <a:pt x="20424" y="57255"/>
                    <a:pt x="28680" y="57255"/>
                  </a:cubicBezTo>
                  <a:close/>
                </a:path>
              </a:pathLst>
            </a:custGeom>
            <a:grpFill/>
            <a:ln w="6350"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163FCA8-3262-C4B8-45B2-1674F2D42AF3}"/>
                </a:ext>
              </a:extLst>
            </p:cNvPr>
            <p:cNvSpPr/>
            <p:nvPr/>
          </p:nvSpPr>
          <p:spPr>
            <a:xfrm>
              <a:off x="11393805" y="3957847"/>
              <a:ext cx="53460" cy="253472"/>
            </a:xfrm>
            <a:custGeom>
              <a:avLst/>
              <a:gdLst>
                <a:gd name="connsiteX0" fmla="*/ 0 w 53460"/>
                <a:gd name="connsiteY0" fmla="*/ 21062 h 253472"/>
                <a:gd name="connsiteX1" fmla="*/ 0 w 53460"/>
                <a:gd name="connsiteY1" fmla="*/ 31223 h 253472"/>
                <a:gd name="connsiteX2" fmla="*/ 0 w 53460"/>
                <a:gd name="connsiteY2" fmla="*/ 36303 h 253472"/>
                <a:gd name="connsiteX3" fmla="*/ 1270 w 53460"/>
                <a:gd name="connsiteY3" fmla="*/ 43923 h 253472"/>
                <a:gd name="connsiteX4" fmla="*/ 0 w 53460"/>
                <a:gd name="connsiteY4" fmla="*/ 51543 h 253472"/>
                <a:gd name="connsiteX5" fmla="*/ 6985 w 53460"/>
                <a:gd name="connsiteY5" fmla="*/ 202673 h 253472"/>
                <a:gd name="connsiteX6" fmla="*/ 8889 w 53460"/>
                <a:gd name="connsiteY6" fmla="*/ 210293 h 253472"/>
                <a:gd name="connsiteX7" fmla="*/ 8255 w 53460"/>
                <a:gd name="connsiteY7" fmla="*/ 217912 h 253472"/>
                <a:gd name="connsiteX8" fmla="*/ 9525 w 53460"/>
                <a:gd name="connsiteY8" fmla="*/ 233153 h 253472"/>
                <a:gd name="connsiteX9" fmla="*/ 31750 w 53460"/>
                <a:gd name="connsiteY9" fmla="*/ 253473 h 253472"/>
                <a:gd name="connsiteX10" fmla="*/ 33655 w 53460"/>
                <a:gd name="connsiteY10" fmla="*/ 253473 h 253472"/>
                <a:gd name="connsiteX11" fmla="*/ 53339 w 53460"/>
                <a:gd name="connsiteY11" fmla="*/ 229343 h 253472"/>
                <a:gd name="connsiteX12" fmla="*/ 52070 w 53460"/>
                <a:gd name="connsiteY12" fmla="*/ 214737 h 253472"/>
                <a:gd name="connsiteX13" fmla="*/ 50164 w 53460"/>
                <a:gd name="connsiteY13" fmla="*/ 207753 h 253472"/>
                <a:gd name="connsiteX14" fmla="*/ 50800 w 53460"/>
                <a:gd name="connsiteY14" fmla="*/ 200133 h 253472"/>
                <a:gd name="connsiteX15" fmla="*/ 43814 w 53460"/>
                <a:gd name="connsiteY15" fmla="*/ 52178 h 253472"/>
                <a:gd name="connsiteX16" fmla="*/ 42545 w 53460"/>
                <a:gd name="connsiteY16" fmla="*/ 44558 h 253472"/>
                <a:gd name="connsiteX17" fmla="*/ 43814 w 53460"/>
                <a:gd name="connsiteY17" fmla="*/ 36937 h 253472"/>
                <a:gd name="connsiteX18" fmla="*/ 43814 w 53460"/>
                <a:gd name="connsiteY18" fmla="*/ 31858 h 253472"/>
                <a:gd name="connsiteX19" fmla="*/ 43814 w 53460"/>
                <a:gd name="connsiteY19" fmla="*/ 22333 h 253472"/>
                <a:gd name="connsiteX20" fmla="*/ 21589 w 53460"/>
                <a:gd name="connsiteY20" fmla="*/ 108 h 253472"/>
                <a:gd name="connsiteX21" fmla="*/ 21589 w 53460"/>
                <a:gd name="connsiteY21" fmla="*/ 108 h 253472"/>
                <a:gd name="connsiteX22" fmla="*/ 0 w 53460"/>
                <a:gd name="connsiteY22" fmla="*/ 21062 h 25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460" h="253472">
                  <a:moveTo>
                    <a:pt x="0" y="21062"/>
                  </a:moveTo>
                  <a:lnTo>
                    <a:pt x="0" y="31223"/>
                  </a:lnTo>
                  <a:lnTo>
                    <a:pt x="0" y="36303"/>
                  </a:lnTo>
                  <a:cubicBezTo>
                    <a:pt x="0" y="38843"/>
                    <a:pt x="635" y="41383"/>
                    <a:pt x="1270" y="43923"/>
                  </a:cubicBezTo>
                  <a:cubicBezTo>
                    <a:pt x="635" y="46462"/>
                    <a:pt x="0" y="49003"/>
                    <a:pt x="0" y="51543"/>
                  </a:cubicBezTo>
                  <a:cubicBezTo>
                    <a:pt x="635" y="101073"/>
                    <a:pt x="3175" y="151873"/>
                    <a:pt x="6985" y="202673"/>
                  </a:cubicBezTo>
                  <a:cubicBezTo>
                    <a:pt x="6985" y="205212"/>
                    <a:pt x="7620" y="207753"/>
                    <a:pt x="8889" y="210293"/>
                  </a:cubicBezTo>
                  <a:cubicBezTo>
                    <a:pt x="8255" y="212833"/>
                    <a:pt x="8255" y="215373"/>
                    <a:pt x="8255" y="217912"/>
                  </a:cubicBezTo>
                  <a:cubicBezTo>
                    <a:pt x="8889" y="222993"/>
                    <a:pt x="8889" y="228073"/>
                    <a:pt x="9525" y="233153"/>
                  </a:cubicBezTo>
                  <a:cubicBezTo>
                    <a:pt x="10795" y="244583"/>
                    <a:pt x="20320" y="253473"/>
                    <a:pt x="31750" y="253473"/>
                  </a:cubicBezTo>
                  <a:cubicBezTo>
                    <a:pt x="32385" y="253473"/>
                    <a:pt x="33020" y="253473"/>
                    <a:pt x="33655" y="253473"/>
                  </a:cubicBezTo>
                  <a:cubicBezTo>
                    <a:pt x="45720" y="252203"/>
                    <a:pt x="54610" y="241408"/>
                    <a:pt x="53339" y="229343"/>
                  </a:cubicBezTo>
                  <a:cubicBezTo>
                    <a:pt x="52705" y="224262"/>
                    <a:pt x="52070" y="219183"/>
                    <a:pt x="52070" y="214737"/>
                  </a:cubicBezTo>
                  <a:cubicBezTo>
                    <a:pt x="52070" y="212198"/>
                    <a:pt x="51435" y="209658"/>
                    <a:pt x="50164" y="207753"/>
                  </a:cubicBezTo>
                  <a:cubicBezTo>
                    <a:pt x="50800" y="205212"/>
                    <a:pt x="50800" y="202673"/>
                    <a:pt x="50800" y="200133"/>
                  </a:cubicBezTo>
                  <a:cubicBezTo>
                    <a:pt x="46355" y="150603"/>
                    <a:pt x="44450" y="100437"/>
                    <a:pt x="43814" y="52178"/>
                  </a:cubicBezTo>
                  <a:cubicBezTo>
                    <a:pt x="43814" y="49637"/>
                    <a:pt x="43180" y="47098"/>
                    <a:pt x="42545" y="44558"/>
                  </a:cubicBezTo>
                  <a:cubicBezTo>
                    <a:pt x="43180" y="42018"/>
                    <a:pt x="43814" y="39478"/>
                    <a:pt x="43814" y="36937"/>
                  </a:cubicBezTo>
                  <a:lnTo>
                    <a:pt x="43814" y="31858"/>
                  </a:lnTo>
                  <a:lnTo>
                    <a:pt x="43814" y="22333"/>
                  </a:lnTo>
                  <a:cubicBezTo>
                    <a:pt x="43814" y="10268"/>
                    <a:pt x="34289" y="108"/>
                    <a:pt x="21589" y="108"/>
                  </a:cubicBezTo>
                  <a:lnTo>
                    <a:pt x="21589" y="108"/>
                  </a:lnTo>
                  <a:cubicBezTo>
                    <a:pt x="10160" y="-1163"/>
                    <a:pt x="0" y="8998"/>
                    <a:pt x="0" y="21062"/>
                  </a:cubicBezTo>
                  <a:close/>
                </a:path>
              </a:pathLst>
            </a:custGeom>
            <a:grpFill/>
            <a:ln w="6350"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7484FAB0-EE10-3697-E6D9-B054ACF14C56}"/>
                </a:ext>
              </a:extLst>
            </p:cNvPr>
            <p:cNvSpPr/>
            <p:nvPr/>
          </p:nvSpPr>
          <p:spPr>
            <a:xfrm>
              <a:off x="12053948" y="2388870"/>
              <a:ext cx="139321" cy="217804"/>
            </a:xfrm>
            <a:custGeom>
              <a:avLst/>
              <a:gdLst>
                <a:gd name="connsiteX0" fmla="*/ 119637 w 139321"/>
                <a:gd name="connsiteY0" fmla="*/ 12065 h 217804"/>
                <a:gd name="connsiteX1" fmla="*/ 112652 w 139321"/>
                <a:gd name="connsiteY1" fmla="*/ 24765 h 217804"/>
                <a:gd name="connsiteX2" fmla="*/ 110112 w 139321"/>
                <a:gd name="connsiteY2" fmla="*/ 31750 h 217804"/>
                <a:gd name="connsiteX3" fmla="*/ 105032 w 139321"/>
                <a:gd name="connsiteY3" fmla="*/ 37465 h 217804"/>
                <a:gd name="connsiteX4" fmla="*/ 22482 w 139321"/>
                <a:gd name="connsiteY4" fmla="*/ 159385 h 217804"/>
                <a:gd name="connsiteX5" fmla="*/ 19307 w 139321"/>
                <a:gd name="connsiteY5" fmla="*/ 165735 h 217804"/>
                <a:gd name="connsiteX6" fmla="*/ 13592 w 139321"/>
                <a:gd name="connsiteY6" fmla="*/ 170815 h 217804"/>
                <a:gd name="connsiteX7" fmla="*/ 4702 w 139321"/>
                <a:gd name="connsiteY7" fmla="*/ 182245 h 217804"/>
                <a:gd name="connsiteX8" fmla="*/ 8512 w 139321"/>
                <a:gd name="connsiteY8" fmla="*/ 213360 h 217804"/>
                <a:gd name="connsiteX9" fmla="*/ 22482 w 139321"/>
                <a:gd name="connsiteY9" fmla="*/ 217805 h 217804"/>
                <a:gd name="connsiteX10" fmla="*/ 40262 w 139321"/>
                <a:gd name="connsiteY10" fmla="*/ 209550 h 217804"/>
                <a:gd name="connsiteX11" fmla="*/ 49787 w 139321"/>
                <a:gd name="connsiteY11" fmla="*/ 197485 h 217804"/>
                <a:gd name="connsiteX12" fmla="*/ 53596 w 139321"/>
                <a:gd name="connsiteY12" fmla="*/ 190500 h 217804"/>
                <a:gd name="connsiteX13" fmla="*/ 59312 w 139321"/>
                <a:gd name="connsiteY13" fmla="*/ 185420 h 217804"/>
                <a:gd name="connsiteX14" fmla="*/ 139322 w 139321"/>
                <a:gd name="connsiteY14" fmla="*/ 67945 h 217804"/>
                <a:gd name="connsiteX15" fmla="*/ 139322 w 139321"/>
                <a:gd name="connsiteY15" fmla="*/ 0 h 217804"/>
                <a:gd name="connsiteX16" fmla="*/ 119637 w 139321"/>
                <a:gd name="connsiteY16" fmla="*/ 12065 h 217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321" h="217804">
                  <a:moveTo>
                    <a:pt x="119637" y="12065"/>
                  </a:moveTo>
                  <a:cubicBezTo>
                    <a:pt x="117097" y="16510"/>
                    <a:pt x="114557" y="20320"/>
                    <a:pt x="112652" y="24765"/>
                  </a:cubicBezTo>
                  <a:cubicBezTo>
                    <a:pt x="111382" y="27305"/>
                    <a:pt x="110747" y="29210"/>
                    <a:pt x="110112" y="31750"/>
                  </a:cubicBezTo>
                  <a:cubicBezTo>
                    <a:pt x="108207" y="33020"/>
                    <a:pt x="106937" y="34925"/>
                    <a:pt x="105032" y="37465"/>
                  </a:cubicBezTo>
                  <a:cubicBezTo>
                    <a:pt x="81537" y="77470"/>
                    <a:pt x="54867" y="116840"/>
                    <a:pt x="22482" y="159385"/>
                  </a:cubicBezTo>
                  <a:cubicBezTo>
                    <a:pt x="21212" y="161290"/>
                    <a:pt x="19942" y="163830"/>
                    <a:pt x="19307" y="165735"/>
                  </a:cubicBezTo>
                  <a:cubicBezTo>
                    <a:pt x="17402" y="167005"/>
                    <a:pt x="15496" y="168910"/>
                    <a:pt x="13592" y="170815"/>
                  </a:cubicBezTo>
                  <a:cubicBezTo>
                    <a:pt x="10417" y="174625"/>
                    <a:pt x="7877" y="178435"/>
                    <a:pt x="4702" y="182245"/>
                  </a:cubicBezTo>
                  <a:cubicBezTo>
                    <a:pt x="-2918" y="191770"/>
                    <a:pt x="-1013" y="205740"/>
                    <a:pt x="8512" y="213360"/>
                  </a:cubicBezTo>
                  <a:cubicBezTo>
                    <a:pt x="12321" y="216535"/>
                    <a:pt x="17402" y="217805"/>
                    <a:pt x="22482" y="217805"/>
                  </a:cubicBezTo>
                  <a:cubicBezTo>
                    <a:pt x="28832" y="217805"/>
                    <a:pt x="35817" y="214630"/>
                    <a:pt x="40262" y="209550"/>
                  </a:cubicBezTo>
                  <a:cubicBezTo>
                    <a:pt x="43437" y="205740"/>
                    <a:pt x="46612" y="201295"/>
                    <a:pt x="49787" y="197485"/>
                  </a:cubicBezTo>
                  <a:cubicBezTo>
                    <a:pt x="51692" y="195580"/>
                    <a:pt x="52327" y="193040"/>
                    <a:pt x="53596" y="190500"/>
                  </a:cubicBezTo>
                  <a:cubicBezTo>
                    <a:pt x="55502" y="189230"/>
                    <a:pt x="57407" y="187325"/>
                    <a:pt x="59312" y="185420"/>
                  </a:cubicBezTo>
                  <a:cubicBezTo>
                    <a:pt x="89792" y="144780"/>
                    <a:pt x="116462" y="106680"/>
                    <a:pt x="139322" y="67945"/>
                  </a:cubicBezTo>
                  <a:lnTo>
                    <a:pt x="139322" y="0"/>
                  </a:lnTo>
                  <a:cubicBezTo>
                    <a:pt x="130432" y="1270"/>
                    <a:pt x="123447" y="5080"/>
                    <a:pt x="119637" y="12065"/>
                  </a:cubicBezTo>
                  <a:close/>
                </a:path>
              </a:pathLst>
            </a:custGeom>
            <a:grpFill/>
            <a:ln w="6350"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1159D01C-8B64-4E4D-C567-147D3100A74E}"/>
                </a:ext>
              </a:extLst>
            </p:cNvPr>
            <p:cNvSpPr/>
            <p:nvPr/>
          </p:nvSpPr>
          <p:spPr>
            <a:xfrm>
              <a:off x="11423376" y="4313281"/>
              <a:ext cx="88032" cy="250463"/>
            </a:xfrm>
            <a:custGeom>
              <a:avLst/>
              <a:gdLst>
                <a:gd name="connsiteX0" fmla="*/ 40279 w 88032"/>
                <a:gd name="connsiteY0" fmla="*/ 219348 h 250463"/>
                <a:gd name="connsiteX1" fmla="*/ 44089 w 88032"/>
                <a:gd name="connsiteY1" fmla="*/ 233953 h 250463"/>
                <a:gd name="connsiteX2" fmla="*/ 65679 w 88032"/>
                <a:gd name="connsiteY2" fmla="*/ 250464 h 250463"/>
                <a:gd name="connsiteX3" fmla="*/ 71393 w 88032"/>
                <a:gd name="connsiteY3" fmla="*/ 249828 h 250463"/>
                <a:gd name="connsiteX4" fmla="*/ 87268 w 88032"/>
                <a:gd name="connsiteY4" fmla="*/ 222523 h 250463"/>
                <a:gd name="connsiteX5" fmla="*/ 83458 w 88032"/>
                <a:gd name="connsiteY5" fmla="*/ 207918 h 250463"/>
                <a:gd name="connsiteX6" fmla="*/ 80283 w 88032"/>
                <a:gd name="connsiteY6" fmla="*/ 200934 h 250463"/>
                <a:gd name="connsiteX7" fmla="*/ 79648 w 88032"/>
                <a:gd name="connsiteY7" fmla="*/ 193314 h 250463"/>
                <a:gd name="connsiteX8" fmla="*/ 49168 w 88032"/>
                <a:gd name="connsiteY8" fmla="*/ 47898 h 250463"/>
                <a:gd name="connsiteX9" fmla="*/ 46629 w 88032"/>
                <a:gd name="connsiteY9" fmla="*/ 40914 h 250463"/>
                <a:gd name="connsiteX10" fmla="*/ 46629 w 88032"/>
                <a:gd name="connsiteY10" fmla="*/ 33293 h 250463"/>
                <a:gd name="connsiteX11" fmla="*/ 44089 w 88032"/>
                <a:gd name="connsiteY11" fmla="*/ 18689 h 250463"/>
                <a:gd name="connsiteX12" fmla="*/ 18689 w 88032"/>
                <a:gd name="connsiteY12" fmla="*/ 273 h 250463"/>
                <a:gd name="connsiteX13" fmla="*/ 273 w 88032"/>
                <a:gd name="connsiteY13" fmla="*/ 25673 h 250463"/>
                <a:gd name="connsiteX14" fmla="*/ 2814 w 88032"/>
                <a:gd name="connsiteY14" fmla="*/ 40914 h 250463"/>
                <a:gd name="connsiteX15" fmla="*/ 5354 w 88032"/>
                <a:gd name="connsiteY15" fmla="*/ 47898 h 250463"/>
                <a:gd name="connsiteX16" fmla="*/ 5354 w 88032"/>
                <a:gd name="connsiteY16" fmla="*/ 55518 h 250463"/>
                <a:gd name="connsiteX17" fmla="*/ 36468 w 88032"/>
                <a:gd name="connsiteY17" fmla="*/ 203473 h 250463"/>
                <a:gd name="connsiteX18" fmla="*/ 39643 w 88032"/>
                <a:gd name="connsiteY18" fmla="*/ 210459 h 250463"/>
                <a:gd name="connsiteX19" fmla="*/ 40279 w 88032"/>
                <a:gd name="connsiteY19" fmla="*/ 219348 h 25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8032" h="250463">
                  <a:moveTo>
                    <a:pt x="40279" y="219348"/>
                  </a:moveTo>
                  <a:cubicBezTo>
                    <a:pt x="41548" y="224428"/>
                    <a:pt x="42818" y="228873"/>
                    <a:pt x="44089" y="233953"/>
                  </a:cubicBezTo>
                  <a:cubicBezTo>
                    <a:pt x="46629" y="244114"/>
                    <a:pt x="55518" y="250464"/>
                    <a:pt x="65679" y="250464"/>
                  </a:cubicBezTo>
                  <a:cubicBezTo>
                    <a:pt x="67583" y="250464"/>
                    <a:pt x="69489" y="250464"/>
                    <a:pt x="71393" y="249828"/>
                  </a:cubicBezTo>
                  <a:cubicBezTo>
                    <a:pt x="83458" y="246653"/>
                    <a:pt x="90443" y="234589"/>
                    <a:pt x="87268" y="222523"/>
                  </a:cubicBezTo>
                  <a:cubicBezTo>
                    <a:pt x="85998" y="217443"/>
                    <a:pt x="84729" y="212998"/>
                    <a:pt x="83458" y="207918"/>
                  </a:cubicBezTo>
                  <a:cubicBezTo>
                    <a:pt x="82823" y="205378"/>
                    <a:pt x="81554" y="202839"/>
                    <a:pt x="80283" y="200934"/>
                  </a:cubicBezTo>
                  <a:cubicBezTo>
                    <a:pt x="80283" y="198393"/>
                    <a:pt x="80283" y="195853"/>
                    <a:pt x="79648" y="193314"/>
                  </a:cubicBezTo>
                  <a:cubicBezTo>
                    <a:pt x="67583" y="144418"/>
                    <a:pt x="57423" y="95523"/>
                    <a:pt x="49168" y="47898"/>
                  </a:cubicBezTo>
                  <a:cubicBezTo>
                    <a:pt x="48533" y="45359"/>
                    <a:pt x="47898" y="42818"/>
                    <a:pt x="46629" y="40914"/>
                  </a:cubicBezTo>
                  <a:cubicBezTo>
                    <a:pt x="47264" y="38373"/>
                    <a:pt x="47264" y="35834"/>
                    <a:pt x="46629" y="33293"/>
                  </a:cubicBezTo>
                  <a:cubicBezTo>
                    <a:pt x="45993" y="28214"/>
                    <a:pt x="44723" y="23768"/>
                    <a:pt x="44089" y="18689"/>
                  </a:cubicBezTo>
                  <a:cubicBezTo>
                    <a:pt x="42183" y="6623"/>
                    <a:pt x="30754" y="-1632"/>
                    <a:pt x="18689" y="273"/>
                  </a:cubicBezTo>
                  <a:cubicBezTo>
                    <a:pt x="6623" y="2178"/>
                    <a:pt x="-1632" y="13609"/>
                    <a:pt x="273" y="25673"/>
                  </a:cubicBezTo>
                  <a:cubicBezTo>
                    <a:pt x="908" y="30753"/>
                    <a:pt x="2179" y="35834"/>
                    <a:pt x="2814" y="40914"/>
                  </a:cubicBezTo>
                  <a:cubicBezTo>
                    <a:pt x="3448" y="43453"/>
                    <a:pt x="4083" y="45993"/>
                    <a:pt x="5354" y="47898"/>
                  </a:cubicBezTo>
                  <a:cubicBezTo>
                    <a:pt x="4718" y="50439"/>
                    <a:pt x="4718" y="52978"/>
                    <a:pt x="5354" y="55518"/>
                  </a:cubicBezTo>
                  <a:cubicBezTo>
                    <a:pt x="14243" y="104414"/>
                    <a:pt x="24404" y="153943"/>
                    <a:pt x="36468" y="203473"/>
                  </a:cubicBezTo>
                  <a:cubicBezTo>
                    <a:pt x="37104" y="206014"/>
                    <a:pt x="38373" y="208553"/>
                    <a:pt x="39643" y="210459"/>
                  </a:cubicBezTo>
                  <a:cubicBezTo>
                    <a:pt x="39643" y="214268"/>
                    <a:pt x="39643" y="216809"/>
                    <a:pt x="40279" y="219348"/>
                  </a:cubicBezTo>
                  <a:close/>
                </a:path>
              </a:pathLst>
            </a:custGeom>
            <a:grpFill/>
            <a:ln w="6350"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0FB63DAB-3EE2-BCCD-D102-E72B492DCDF8}"/>
                </a:ext>
              </a:extLst>
            </p:cNvPr>
            <p:cNvSpPr/>
            <p:nvPr/>
          </p:nvSpPr>
          <p:spPr>
            <a:xfrm>
              <a:off x="11609163" y="2951268"/>
              <a:ext cx="160773" cy="218651"/>
            </a:xfrm>
            <a:custGeom>
              <a:avLst/>
              <a:gdLst>
                <a:gd name="connsiteX0" fmla="*/ 151671 w 160773"/>
                <a:gd name="connsiteY0" fmla="*/ 4657 h 218651"/>
                <a:gd name="connsiteX1" fmla="*/ 120556 w 160773"/>
                <a:gd name="connsiteY1" fmla="*/ 9102 h 218651"/>
                <a:gd name="connsiteX2" fmla="*/ 111667 w 160773"/>
                <a:gd name="connsiteY2" fmla="*/ 21167 h 218651"/>
                <a:gd name="connsiteX3" fmla="*/ 108492 w 160773"/>
                <a:gd name="connsiteY3" fmla="*/ 28152 h 218651"/>
                <a:gd name="connsiteX4" fmla="*/ 102777 w 160773"/>
                <a:gd name="connsiteY4" fmla="*/ 33232 h 218651"/>
                <a:gd name="connsiteX5" fmla="*/ 18321 w 160773"/>
                <a:gd name="connsiteY5" fmla="*/ 158962 h 218651"/>
                <a:gd name="connsiteX6" fmla="*/ 15781 w 160773"/>
                <a:gd name="connsiteY6" fmla="*/ 165947 h 218651"/>
                <a:gd name="connsiteX7" fmla="*/ 10702 w 160773"/>
                <a:gd name="connsiteY7" fmla="*/ 171662 h 218651"/>
                <a:gd name="connsiteX8" fmla="*/ 3081 w 160773"/>
                <a:gd name="connsiteY8" fmla="*/ 184997 h 218651"/>
                <a:gd name="connsiteX9" fmla="*/ 11337 w 160773"/>
                <a:gd name="connsiteY9" fmla="*/ 215477 h 218651"/>
                <a:gd name="connsiteX10" fmla="*/ 22131 w 160773"/>
                <a:gd name="connsiteY10" fmla="*/ 218652 h 218651"/>
                <a:gd name="connsiteX11" fmla="*/ 41181 w 160773"/>
                <a:gd name="connsiteY11" fmla="*/ 207857 h 218651"/>
                <a:gd name="connsiteX12" fmla="*/ 48802 w 160773"/>
                <a:gd name="connsiteY12" fmla="*/ 195157 h 218651"/>
                <a:gd name="connsiteX13" fmla="*/ 51342 w 160773"/>
                <a:gd name="connsiteY13" fmla="*/ 188172 h 218651"/>
                <a:gd name="connsiteX14" fmla="*/ 56421 w 160773"/>
                <a:gd name="connsiteY14" fmla="*/ 182457 h 218651"/>
                <a:gd name="connsiteX15" fmla="*/ 138337 w 160773"/>
                <a:gd name="connsiteY15" fmla="*/ 59902 h 218651"/>
                <a:gd name="connsiteX16" fmla="*/ 141512 w 160773"/>
                <a:gd name="connsiteY16" fmla="*/ 52917 h 218651"/>
                <a:gd name="connsiteX17" fmla="*/ 147227 w 160773"/>
                <a:gd name="connsiteY17" fmla="*/ 47837 h 218651"/>
                <a:gd name="connsiteX18" fmla="*/ 156117 w 160773"/>
                <a:gd name="connsiteY18" fmla="*/ 35772 h 218651"/>
                <a:gd name="connsiteX19" fmla="*/ 151671 w 160773"/>
                <a:gd name="connsiteY19" fmla="*/ 4657 h 21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0773" h="218651">
                  <a:moveTo>
                    <a:pt x="151671" y="4657"/>
                  </a:moveTo>
                  <a:cubicBezTo>
                    <a:pt x="142146" y="-2963"/>
                    <a:pt x="128177" y="-1058"/>
                    <a:pt x="120556" y="9102"/>
                  </a:cubicBezTo>
                  <a:cubicBezTo>
                    <a:pt x="117381" y="12912"/>
                    <a:pt x="114206" y="17357"/>
                    <a:pt x="111667" y="21167"/>
                  </a:cubicBezTo>
                  <a:cubicBezTo>
                    <a:pt x="110396" y="23072"/>
                    <a:pt x="109127" y="25612"/>
                    <a:pt x="108492" y="28152"/>
                  </a:cubicBezTo>
                  <a:cubicBezTo>
                    <a:pt x="106587" y="29422"/>
                    <a:pt x="104681" y="31327"/>
                    <a:pt x="102777" y="33232"/>
                  </a:cubicBezTo>
                  <a:cubicBezTo>
                    <a:pt x="71662" y="75777"/>
                    <a:pt x="44356" y="117052"/>
                    <a:pt x="18321" y="158962"/>
                  </a:cubicBezTo>
                  <a:cubicBezTo>
                    <a:pt x="17052" y="161502"/>
                    <a:pt x="15781" y="163407"/>
                    <a:pt x="15781" y="165947"/>
                  </a:cubicBezTo>
                  <a:cubicBezTo>
                    <a:pt x="13877" y="167852"/>
                    <a:pt x="11971" y="169757"/>
                    <a:pt x="10702" y="171662"/>
                  </a:cubicBezTo>
                  <a:cubicBezTo>
                    <a:pt x="8161" y="176107"/>
                    <a:pt x="5621" y="180552"/>
                    <a:pt x="3081" y="184997"/>
                  </a:cubicBezTo>
                  <a:cubicBezTo>
                    <a:pt x="-3269" y="195792"/>
                    <a:pt x="542" y="209127"/>
                    <a:pt x="11337" y="215477"/>
                  </a:cubicBezTo>
                  <a:cubicBezTo>
                    <a:pt x="15146" y="217382"/>
                    <a:pt x="18956" y="218652"/>
                    <a:pt x="22131" y="218652"/>
                  </a:cubicBezTo>
                  <a:cubicBezTo>
                    <a:pt x="29752" y="218652"/>
                    <a:pt x="37371" y="214842"/>
                    <a:pt x="41181" y="207857"/>
                  </a:cubicBezTo>
                  <a:cubicBezTo>
                    <a:pt x="43721" y="203412"/>
                    <a:pt x="46262" y="199602"/>
                    <a:pt x="48802" y="195157"/>
                  </a:cubicBezTo>
                  <a:cubicBezTo>
                    <a:pt x="50071" y="192617"/>
                    <a:pt x="50706" y="190712"/>
                    <a:pt x="51342" y="188172"/>
                  </a:cubicBezTo>
                  <a:cubicBezTo>
                    <a:pt x="53246" y="186902"/>
                    <a:pt x="55152" y="184997"/>
                    <a:pt x="56421" y="182457"/>
                  </a:cubicBezTo>
                  <a:cubicBezTo>
                    <a:pt x="81187" y="141182"/>
                    <a:pt x="107856" y="101177"/>
                    <a:pt x="138337" y="59902"/>
                  </a:cubicBezTo>
                  <a:cubicBezTo>
                    <a:pt x="139606" y="57997"/>
                    <a:pt x="140877" y="55457"/>
                    <a:pt x="141512" y="52917"/>
                  </a:cubicBezTo>
                  <a:cubicBezTo>
                    <a:pt x="143417" y="51647"/>
                    <a:pt x="145321" y="49742"/>
                    <a:pt x="147227" y="47837"/>
                  </a:cubicBezTo>
                  <a:cubicBezTo>
                    <a:pt x="150402" y="44027"/>
                    <a:pt x="152942" y="40217"/>
                    <a:pt x="156117" y="35772"/>
                  </a:cubicBezTo>
                  <a:cubicBezTo>
                    <a:pt x="163737" y="26247"/>
                    <a:pt x="161831" y="12277"/>
                    <a:pt x="151671" y="4657"/>
                  </a:cubicBezTo>
                  <a:close/>
                </a:path>
              </a:pathLst>
            </a:custGeom>
            <a:grpFill/>
            <a:ln w="6350"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6D5ED9F7-02E3-6534-554C-0E59C480A790}"/>
                </a:ext>
              </a:extLst>
            </p:cNvPr>
            <p:cNvSpPr/>
            <p:nvPr/>
          </p:nvSpPr>
          <p:spPr>
            <a:xfrm>
              <a:off x="11467053" y="3258744"/>
              <a:ext cx="117833" cy="240740"/>
            </a:xfrm>
            <a:custGeom>
              <a:avLst/>
              <a:gdLst>
                <a:gd name="connsiteX0" fmla="*/ 105187 w 117833"/>
                <a:gd name="connsiteY0" fmla="*/ 1981 h 240740"/>
                <a:gd name="connsiteX1" fmla="*/ 75977 w 117833"/>
                <a:gd name="connsiteY1" fmla="*/ 12776 h 240740"/>
                <a:gd name="connsiteX2" fmla="*/ 69627 w 117833"/>
                <a:gd name="connsiteY2" fmla="*/ 26746 h 240740"/>
                <a:gd name="connsiteX3" fmla="*/ 67721 w 117833"/>
                <a:gd name="connsiteY3" fmla="*/ 34366 h 240740"/>
                <a:gd name="connsiteX4" fmla="*/ 63277 w 117833"/>
                <a:gd name="connsiteY4" fmla="*/ 40716 h 240740"/>
                <a:gd name="connsiteX5" fmla="*/ 10571 w 117833"/>
                <a:gd name="connsiteY5" fmla="*/ 182956 h 240740"/>
                <a:gd name="connsiteX6" fmla="*/ 9302 w 117833"/>
                <a:gd name="connsiteY6" fmla="*/ 190576 h 240740"/>
                <a:gd name="connsiteX7" fmla="*/ 5491 w 117833"/>
                <a:gd name="connsiteY7" fmla="*/ 197561 h 240740"/>
                <a:gd name="connsiteX8" fmla="*/ 1046 w 117833"/>
                <a:gd name="connsiteY8" fmla="*/ 212166 h 240740"/>
                <a:gd name="connsiteX9" fmla="*/ 15652 w 117833"/>
                <a:gd name="connsiteY9" fmla="*/ 240106 h 240740"/>
                <a:gd name="connsiteX10" fmla="*/ 22002 w 117833"/>
                <a:gd name="connsiteY10" fmla="*/ 240741 h 240740"/>
                <a:gd name="connsiteX11" fmla="*/ 43591 w 117833"/>
                <a:gd name="connsiteY11" fmla="*/ 224866 h 240740"/>
                <a:gd name="connsiteX12" fmla="*/ 48037 w 117833"/>
                <a:gd name="connsiteY12" fmla="*/ 210896 h 240740"/>
                <a:gd name="connsiteX13" fmla="*/ 49306 w 117833"/>
                <a:gd name="connsiteY13" fmla="*/ 203276 h 240740"/>
                <a:gd name="connsiteX14" fmla="*/ 52481 w 117833"/>
                <a:gd name="connsiteY14" fmla="*/ 196926 h 240740"/>
                <a:gd name="connsiteX15" fmla="*/ 103916 w 117833"/>
                <a:gd name="connsiteY15" fmla="*/ 59131 h 240740"/>
                <a:gd name="connsiteX16" fmla="*/ 105821 w 117833"/>
                <a:gd name="connsiteY16" fmla="*/ 52146 h 240740"/>
                <a:gd name="connsiteX17" fmla="*/ 109631 w 117833"/>
                <a:gd name="connsiteY17" fmla="*/ 45796 h 240740"/>
                <a:gd name="connsiteX18" fmla="*/ 115346 w 117833"/>
                <a:gd name="connsiteY18" fmla="*/ 32461 h 240740"/>
                <a:gd name="connsiteX19" fmla="*/ 105187 w 117833"/>
                <a:gd name="connsiteY19" fmla="*/ 1981 h 24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7833" h="240740">
                  <a:moveTo>
                    <a:pt x="105187" y="1981"/>
                  </a:moveTo>
                  <a:cubicBezTo>
                    <a:pt x="93756" y="-3099"/>
                    <a:pt x="81056" y="1981"/>
                    <a:pt x="75977" y="12776"/>
                  </a:cubicBezTo>
                  <a:cubicBezTo>
                    <a:pt x="74071" y="17221"/>
                    <a:pt x="71531" y="22301"/>
                    <a:pt x="69627" y="26746"/>
                  </a:cubicBezTo>
                  <a:cubicBezTo>
                    <a:pt x="68356" y="29286"/>
                    <a:pt x="67721" y="31826"/>
                    <a:pt x="67721" y="34366"/>
                  </a:cubicBezTo>
                  <a:cubicBezTo>
                    <a:pt x="65816" y="36271"/>
                    <a:pt x="64546" y="38176"/>
                    <a:pt x="63277" y="40716"/>
                  </a:cubicBezTo>
                  <a:cubicBezTo>
                    <a:pt x="43591" y="86436"/>
                    <a:pt x="25812" y="134061"/>
                    <a:pt x="10571" y="182956"/>
                  </a:cubicBezTo>
                  <a:cubicBezTo>
                    <a:pt x="9937" y="185496"/>
                    <a:pt x="9302" y="188036"/>
                    <a:pt x="9302" y="190576"/>
                  </a:cubicBezTo>
                  <a:cubicBezTo>
                    <a:pt x="8031" y="192481"/>
                    <a:pt x="6762" y="195021"/>
                    <a:pt x="5491" y="197561"/>
                  </a:cubicBezTo>
                  <a:cubicBezTo>
                    <a:pt x="4221" y="202641"/>
                    <a:pt x="2316" y="207086"/>
                    <a:pt x="1046" y="212166"/>
                  </a:cubicBezTo>
                  <a:cubicBezTo>
                    <a:pt x="-2763" y="224231"/>
                    <a:pt x="4221" y="236296"/>
                    <a:pt x="15652" y="240106"/>
                  </a:cubicBezTo>
                  <a:cubicBezTo>
                    <a:pt x="17556" y="240741"/>
                    <a:pt x="20096" y="240741"/>
                    <a:pt x="22002" y="240741"/>
                  </a:cubicBezTo>
                  <a:cubicBezTo>
                    <a:pt x="31527" y="240741"/>
                    <a:pt x="40416" y="234391"/>
                    <a:pt x="43591" y="224866"/>
                  </a:cubicBezTo>
                  <a:cubicBezTo>
                    <a:pt x="44862" y="220421"/>
                    <a:pt x="46766" y="215341"/>
                    <a:pt x="48037" y="210896"/>
                  </a:cubicBezTo>
                  <a:cubicBezTo>
                    <a:pt x="48671" y="208356"/>
                    <a:pt x="49306" y="205816"/>
                    <a:pt x="49306" y="203276"/>
                  </a:cubicBezTo>
                  <a:cubicBezTo>
                    <a:pt x="50577" y="201371"/>
                    <a:pt x="51846" y="198831"/>
                    <a:pt x="52481" y="196926"/>
                  </a:cubicBezTo>
                  <a:cubicBezTo>
                    <a:pt x="67721" y="149301"/>
                    <a:pt x="84866" y="102946"/>
                    <a:pt x="103916" y="59131"/>
                  </a:cubicBezTo>
                  <a:cubicBezTo>
                    <a:pt x="105187" y="56591"/>
                    <a:pt x="105821" y="54051"/>
                    <a:pt x="105821" y="52146"/>
                  </a:cubicBezTo>
                  <a:cubicBezTo>
                    <a:pt x="107727" y="50241"/>
                    <a:pt x="108996" y="48336"/>
                    <a:pt x="109631" y="45796"/>
                  </a:cubicBezTo>
                  <a:cubicBezTo>
                    <a:pt x="111537" y="41351"/>
                    <a:pt x="113441" y="36906"/>
                    <a:pt x="115346" y="32461"/>
                  </a:cubicBezTo>
                  <a:cubicBezTo>
                    <a:pt x="121062" y="20396"/>
                    <a:pt x="116616" y="7061"/>
                    <a:pt x="105187" y="1981"/>
                  </a:cubicBezTo>
                  <a:close/>
                </a:path>
              </a:pathLst>
            </a:custGeom>
            <a:grpFill/>
            <a:ln w="6350"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47F9CB55-3DD8-F964-3CF2-598F8DC1D8E6}"/>
                </a:ext>
              </a:extLst>
            </p:cNvPr>
            <p:cNvSpPr/>
            <p:nvPr/>
          </p:nvSpPr>
          <p:spPr>
            <a:xfrm>
              <a:off x="11633770" y="4999925"/>
              <a:ext cx="133605" cy="235014"/>
            </a:xfrm>
            <a:custGeom>
              <a:avLst/>
              <a:gdLst>
                <a:gd name="connsiteX0" fmla="*/ 123889 w 133605"/>
                <a:gd name="connsiteY0" fmla="*/ 189929 h 235014"/>
                <a:gd name="connsiteX1" fmla="*/ 119444 w 133605"/>
                <a:gd name="connsiteY1" fmla="*/ 183579 h 235014"/>
                <a:gd name="connsiteX2" fmla="*/ 117539 w 133605"/>
                <a:gd name="connsiteY2" fmla="*/ 176594 h 235014"/>
                <a:gd name="connsiteX3" fmla="*/ 54674 w 133605"/>
                <a:gd name="connsiteY3" fmla="*/ 41339 h 235014"/>
                <a:gd name="connsiteX4" fmla="*/ 50229 w 133605"/>
                <a:gd name="connsiteY4" fmla="*/ 34989 h 235014"/>
                <a:gd name="connsiteX5" fmla="*/ 48324 w 133605"/>
                <a:gd name="connsiteY5" fmla="*/ 27369 h 235014"/>
                <a:gd name="connsiteX6" fmla="*/ 42609 w 133605"/>
                <a:gd name="connsiteY6" fmla="*/ 13399 h 235014"/>
                <a:gd name="connsiteX7" fmla="*/ 13399 w 133605"/>
                <a:gd name="connsiteY7" fmla="*/ 1969 h 235014"/>
                <a:gd name="connsiteX8" fmla="*/ 1969 w 133605"/>
                <a:gd name="connsiteY8" fmla="*/ 31179 h 235014"/>
                <a:gd name="connsiteX9" fmla="*/ 8319 w 133605"/>
                <a:gd name="connsiteY9" fmla="*/ 45149 h 235014"/>
                <a:gd name="connsiteX10" fmla="*/ 12764 w 133605"/>
                <a:gd name="connsiteY10" fmla="*/ 51499 h 235014"/>
                <a:gd name="connsiteX11" fmla="*/ 14669 w 133605"/>
                <a:gd name="connsiteY11" fmla="*/ 59119 h 235014"/>
                <a:gd name="connsiteX12" fmla="*/ 78169 w 133605"/>
                <a:gd name="connsiteY12" fmla="*/ 195644 h 235014"/>
                <a:gd name="connsiteX13" fmla="*/ 82614 w 133605"/>
                <a:gd name="connsiteY13" fmla="*/ 201994 h 235014"/>
                <a:gd name="connsiteX14" fmla="*/ 84519 w 133605"/>
                <a:gd name="connsiteY14" fmla="*/ 209614 h 235014"/>
                <a:gd name="connsiteX15" fmla="*/ 91504 w 133605"/>
                <a:gd name="connsiteY15" fmla="*/ 222949 h 235014"/>
                <a:gd name="connsiteX16" fmla="*/ 111189 w 133605"/>
                <a:gd name="connsiteY16" fmla="*/ 235014 h 235014"/>
                <a:gd name="connsiteX17" fmla="*/ 121349 w 133605"/>
                <a:gd name="connsiteY17" fmla="*/ 232474 h 235014"/>
                <a:gd name="connsiteX18" fmla="*/ 131509 w 133605"/>
                <a:gd name="connsiteY18" fmla="*/ 202629 h 235014"/>
                <a:gd name="connsiteX19" fmla="*/ 123889 w 133605"/>
                <a:gd name="connsiteY19" fmla="*/ 189929 h 235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3605" h="235014">
                  <a:moveTo>
                    <a:pt x="123889" y="189929"/>
                  </a:moveTo>
                  <a:cubicBezTo>
                    <a:pt x="122619" y="187389"/>
                    <a:pt x="121349" y="185484"/>
                    <a:pt x="119444" y="183579"/>
                  </a:cubicBezTo>
                  <a:cubicBezTo>
                    <a:pt x="119444" y="181039"/>
                    <a:pt x="118174" y="178499"/>
                    <a:pt x="117539" y="176594"/>
                  </a:cubicBezTo>
                  <a:cubicBezTo>
                    <a:pt x="95314" y="131509"/>
                    <a:pt x="74359" y="85789"/>
                    <a:pt x="54674" y="41339"/>
                  </a:cubicBezTo>
                  <a:cubicBezTo>
                    <a:pt x="53404" y="38799"/>
                    <a:pt x="52134" y="36894"/>
                    <a:pt x="50229" y="34989"/>
                  </a:cubicBezTo>
                  <a:cubicBezTo>
                    <a:pt x="50229" y="32449"/>
                    <a:pt x="49594" y="29909"/>
                    <a:pt x="48324" y="27369"/>
                  </a:cubicBezTo>
                  <a:lnTo>
                    <a:pt x="42609" y="13399"/>
                  </a:lnTo>
                  <a:cubicBezTo>
                    <a:pt x="37529" y="1969"/>
                    <a:pt x="24829" y="-3111"/>
                    <a:pt x="13399" y="1969"/>
                  </a:cubicBezTo>
                  <a:cubicBezTo>
                    <a:pt x="1969" y="7049"/>
                    <a:pt x="-3111" y="19749"/>
                    <a:pt x="1969" y="31179"/>
                  </a:cubicBezTo>
                  <a:lnTo>
                    <a:pt x="8319" y="45149"/>
                  </a:lnTo>
                  <a:cubicBezTo>
                    <a:pt x="9589" y="47689"/>
                    <a:pt x="10859" y="49594"/>
                    <a:pt x="12764" y="51499"/>
                  </a:cubicBezTo>
                  <a:cubicBezTo>
                    <a:pt x="12764" y="54039"/>
                    <a:pt x="13399" y="56579"/>
                    <a:pt x="14669" y="59119"/>
                  </a:cubicBezTo>
                  <a:cubicBezTo>
                    <a:pt x="34354" y="104204"/>
                    <a:pt x="55944" y="149924"/>
                    <a:pt x="78169" y="195644"/>
                  </a:cubicBezTo>
                  <a:cubicBezTo>
                    <a:pt x="79439" y="198184"/>
                    <a:pt x="80709" y="200089"/>
                    <a:pt x="82614" y="201994"/>
                  </a:cubicBezTo>
                  <a:cubicBezTo>
                    <a:pt x="82614" y="204534"/>
                    <a:pt x="83884" y="207074"/>
                    <a:pt x="84519" y="209614"/>
                  </a:cubicBezTo>
                  <a:lnTo>
                    <a:pt x="91504" y="222949"/>
                  </a:lnTo>
                  <a:cubicBezTo>
                    <a:pt x="95314" y="230569"/>
                    <a:pt x="102934" y="235014"/>
                    <a:pt x="111189" y="235014"/>
                  </a:cubicBezTo>
                  <a:cubicBezTo>
                    <a:pt x="114364" y="235014"/>
                    <a:pt x="118174" y="234379"/>
                    <a:pt x="121349" y="232474"/>
                  </a:cubicBezTo>
                  <a:cubicBezTo>
                    <a:pt x="132144" y="226759"/>
                    <a:pt x="136589" y="213424"/>
                    <a:pt x="131509" y="202629"/>
                  </a:cubicBezTo>
                  <a:lnTo>
                    <a:pt x="123889" y="189929"/>
                  </a:lnTo>
                  <a:close/>
                </a:path>
              </a:pathLst>
            </a:custGeom>
            <a:grpFill/>
            <a:ln w="6350"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C5625B6B-9460-DD23-94BD-26543C2C5399}"/>
                </a:ext>
              </a:extLst>
            </p:cNvPr>
            <p:cNvSpPr/>
            <p:nvPr/>
          </p:nvSpPr>
          <p:spPr>
            <a:xfrm>
              <a:off x="11400676" y="3600596"/>
              <a:ext cx="74261" cy="251312"/>
            </a:xfrm>
            <a:custGeom>
              <a:avLst/>
              <a:gdLst>
                <a:gd name="connsiteX0" fmla="*/ 114 w 74261"/>
                <a:gd name="connsiteY0" fmla="*/ 227183 h 251312"/>
                <a:gd name="connsiteX1" fmla="*/ 20434 w 74261"/>
                <a:gd name="connsiteY1" fmla="*/ 251313 h 251312"/>
                <a:gd name="connsiteX2" fmla="*/ 22339 w 74261"/>
                <a:gd name="connsiteY2" fmla="*/ 251313 h 251312"/>
                <a:gd name="connsiteX3" fmla="*/ 44564 w 74261"/>
                <a:gd name="connsiteY3" fmla="*/ 230993 h 251312"/>
                <a:gd name="connsiteX4" fmla="*/ 45834 w 74261"/>
                <a:gd name="connsiteY4" fmla="*/ 216388 h 251312"/>
                <a:gd name="connsiteX5" fmla="*/ 45199 w 74261"/>
                <a:gd name="connsiteY5" fmla="*/ 208768 h 251312"/>
                <a:gd name="connsiteX6" fmla="*/ 47104 w 74261"/>
                <a:gd name="connsiteY6" fmla="*/ 201783 h 251312"/>
                <a:gd name="connsiteX7" fmla="*/ 68059 w 74261"/>
                <a:gd name="connsiteY7" fmla="*/ 55733 h 251312"/>
                <a:gd name="connsiteX8" fmla="*/ 68059 w 74261"/>
                <a:gd name="connsiteY8" fmla="*/ 48113 h 251312"/>
                <a:gd name="connsiteX9" fmla="*/ 70599 w 74261"/>
                <a:gd name="connsiteY9" fmla="*/ 41128 h 251312"/>
                <a:gd name="connsiteX10" fmla="*/ 73774 w 74261"/>
                <a:gd name="connsiteY10" fmla="*/ 26523 h 251312"/>
                <a:gd name="connsiteX11" fmla="*/ 56629 w 74261"/>
                <a:gd name="connsiteY11" fmla="*/ 488 h 251312"/>
                <a:gd name="connsiteX12" fmla="*/ 30593 w 74261"/>
                <a:gd name="connsiteY12" fmla="*/ 17633 h 251312"/>
                <a:gd name="connsiteX13" fmla="*/ 27418 w 74261"/>
                <a:gd name="connsiteY13" fmla="*/ 32238 h 251312"/>
                <a:gd name="connsiteX14" fmla="*/ 27418 w 74261"/>
                <a:gd name="connsiteY14" fmla="*/ 39858 h 251312"/>
                <a:gd name="connsiteX15" fmla="*/ 24879 w 74261"/>
                <a:gd name="connsiteY15" fmla="*/ 46843 h 251312"/>
                <a:gd name="connsiteX16" fmla="*/ 3289 w 74261"/>
                <a:gd name="connsiteY16" fmla="*/ 196703 h 251312"/>
                <a:gd name="connsiteX17" fmla="*/ 3924 w 74261"/>
                <a:gd name="connsiteY17" fmla="*/ 204323 h 251312"/>
                <a:gd name="connsiteX18" fmla="*/ 2018 w 74261"/>
                <a:gd name="connsiteY18" fmla="*/ 211943 h 251312"/>
                <a:gd name="connsiteX19" fmla="*/ 114 w 74261"/>
                <a:gd name="connsiteY19" fmla="*/ 227183 h 251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4261" h="251312">
                  <a:moveTo>
                    <a:pt x="114" y="227183"/>
                  </a:moveTo>
                  <a:cubicBezTo>
                    <a:pt x="-1157" y="239248"/>
                    <a:pt x="8368" y="250043"/>
                    <a:pt x="20434" y="251313"/>
                  </a:cubicBezTo>
                  <a:cubicBezTo>
                    <a:pt x="21068" y="251313"/>
                    <a:pt x="21704" y="251313"/>
                    <a:pt x="22339" y="251313"/>
                  </a:cubicBezTo>
                  <a:cubicBezTo>
                    <a:pt x="33768" y="251313"/>
                    <a:pt x="43293" y="242423"/>
                    <a:pt x="44564" y="230993"/>
                  </a:cubicBezTo>
                  <a:cubicBezTo>
                    <a:pt x="45199" y="225913"/>
                    <a:pt x="45199" y="221468"/>
                    <a:pt x="45834" y="216388"/>
                  </a:cubicBezTo>
                  <a:cubicBezTo>
                    <a:pt x="45834" y="213848"/>
                    <a:pt x="45834" y="211308"/>
                    <a:pt x="45199" y="208768"/>
                  </a:cubicBezTo>
                  <a:cubicBezTo>
                    <a:pt x="46468" y="206863"/>
                    <a:pt x="47104" y="204323"/>
                    <a:pt x="47104" y="201783"/>
                  </a:cubicBezTo>
                  <a:cubicBezTo>
                    <a:pt x="52184" y="152888"/>
                    <a:pt x="59168" y="103358"/>
                    <a:pt x="68059" y="55733"/>
                  </a:cubicBezTo>
                  <a:cubicBezTo>
                    <a:pt x="68693" y="53193"/>
                    <a:pt x="68693" y="50653"/>
                    <a:pt x="68059" y="48113"/>
                  </a:cubicBezTo>
                  <a:cubicBezTo>
                    <a:pt x="69329" y="46208"/>
                    <a:pt x="69964" y="43668"/>
                    <a:pt x="70599" y="41128"/>
                  </a:cubicBezTo>
                  <a:cubicBezTo>
                    <a:pt x="71868" y="36048"/>
                    <a:pt x="72504" y="31603"/>
                    <a:pt x="73774" y="26523"/>
                  </a:cubicBezTo>
                  <a:cubicBezTo>
                    <a:pt x="76314" y="14458"/>
                    <a:pt x="68693" y="3028"/>
                    <a:pt x="56629" y="488"/>
                  </a:cubicBezTo>
                  <a:cubicBezTo>
                    <a:pt x="44564" y="-2052"/>
                    <a:pt x="33134" y="5568"/>
                    <a:pt x="30593" y="17633"/>
                  </a:cubicBezTo>
                  <a:cubicBezTo>
                    <a:pt x="29324" y="22713"/>
                    <a:pt x="28689" y="27793"/>
                    <a:pt x="27418" y="32238"/>
                  </a:cubicBezTo>
                  <a:cubicBezTo>
                    <a:pt x="26784" y="34778"/>
                    <a:pt x="26784" y="37318"/>
                    <a:pt x="27418" y="39858"/>
                  </a:cubicBezTo>
                  <a:cubicBezTo>
                    <a:pt x="26149" y="41763"/>
                    <a:pt x="25514" y="44303"/>
                    <a:pt x="24879" y="46843"/>
                  </a:cubicBezTo>
                  <a:cubicBezTo>
                    <a:pt x="15354" y="95738"/>
                    <a:pt x="8368" y="146538"/>
                    <a:pt x="3289" y="196703"/>
                  </a:cubicBezTo>
                  <a:cubicBezTo>
                    <a:pt x="3289" y="199243"/>
                    <a:pt x="3289" y="201783"/>
                    <a:pt x="3924" y="204323"/>
                  </a:cubicBezTo>
                  <a:cubicBezTo>
                    <a:pt x="2654" y="206863"/>
                    <a:pt x="2018" y="209403"/>
                    <a:pt x="2018" y="211943"/>
                  </a:cubicBezTo>
                  <a:cubicBezTo>
                    <a:pt x="749" y="217023"/>
                    <a:pt x="749" y="222103"/>
                    <a:pt x="114" y="227183"/>
                  </a:cubicBezTo>
                  <a:close/>
                </a:path>
              </a:pathLst>
            </a:custGeom>
            <a:grpFill/>
            <a:ln w="6350"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94154989-103E-992A-06B2-783B718C7C05}"/>
              </a:ext>
            </a:extLst>
          </p:cNvPr>
          <p:cNvSpPr>
            <a:spLocks noGrp="1"/>
          </p:cNvSpPr>
          <p:nvPr>
            <p:ph type="title" hasCustomPrompt="1"/>
          </p:nvPr>
        </p:nvSpPr>
        <p:spPr>
          <a:xfrm>
            <a:off x="817199" y="612000"/>
            <a:ext cx="10543527" cy="921600"/>
          </a:xfrm>
        </p:spPr>
        <p:txBody>
          <a:bodyPr/>
          <a:lstStyle>
            <a:lvl1pPr>
              <a:defRPr>
                <a:solidFill>
                  <a:schemeClr val="accent3"/>
                </a:solidFill>
              </a:defRPr>
            </a:lvl1pPr>
          </a:lstStyle>
          <a:p>
            <a:r>
              <a:rPr lang="en-GB"/>
              <a:t>Click to add title</a:t>
            </a:r>
            <a:endParaRPr lang="en-US"/>
          </a:p>
        </p:txBody>
      </p:sp>
      <p:sp>
        <p:nvSpPr>
          <p:cNvPr id="6" name="Slide Number Placeholder 5">
            <a:extLst>
              <a:ext uri="{FF2B5EF4-FFF2-40B4-BE49-F238E27FC236}">
                <a16:creationId xmlns:a16="http://schemas.microsoft.com/office/drawing/2014/main" id="{0F82FDDD-0336-8060-9B0C-11B7C040C2AE}"/>
              </a:ext>
            </a:extLst>
          </p:cNvPr>
          <p:cNvSpPr>
            <a:spLocks noGrp="1"/>
          </p:cNvSpPr>
          <p:nvPr>
            <p:ph type="sldNum" sz="quarter" idx="12"/>
          </p:nvPr>
        </p:nvSpPr>
        <p:spPr/>
        <p:txBody>
          <a:bodyPr/>
          <a:lstStyle/>
          <a:p>
            <a:fld id="{605E99E1-D719-3F4E-9909-CA6386B1F5D2}" type="slidenum">
              <a:rPr lang="en-US" smtClean="0"/>
              <a:t>‹#›</a:t>
            </a:fld>
            <a:endParaRPr lang="en-US"/>
          </a:p>
        </p:txBody>
      </p:sp>
      <p:sp>
        <p:nvSpPr>
          <p:cNvPr id="14" name="Text Placeholder 13">
            <a:extLst>
              <a:ext uri="{FF2B5EF4-FFF2-40B4-BE49-F238E27FC236}">
                <a16:creationId xmlns:a16="http://schemas.microsoft.com/office/drawing/2014/main" id="{CBD9FBAD-FA7F-1C18-DE2E-10174BDF8E8F}"/>
              </a:ext>
            </a:extLst>
          </p:cNvPr>
          <p:cNvSpPr>
            <a:spLocks noGrp="1"/>
          </p:cNvSpPr>
          <p:nvPr>
            <p:ph type="body" sz="quarter" idx="13" hasCustomPrompt="1"/>
          </p:nvPr>
        </p:nvSpPr>
        <p:spPr>
          <a:xfrm>
            <a:off x="813600" y="2290712"/>
            <a:ext cx="5040000" cy="3847287"/>
          </a:xfrm>
        </p:spPr>
        <p:txBody>
          <a:bodyPr/>
          <a:lstStyle>
            <a:lvl1pPr>
              <a:defRPr sz="1600">
                <a:solidFill>
                  <a:schemeClr val="tx2"/>
                </a:solidFill>
              </a:defRPr>
            </a:lvl1pPr>
          </a:lstStyle>
          <a:p>
            <a:pPr lvl="0"/>
            <a:r>
              <a:rPr lang="en-GB"/>
              <a:t>Click to add text</a:t>
            </a:r>
            <a:endParaRPr lang="en-US"/>
          </a:p>
        </p:txBody>
      </p:sp>
      <p:sp>
        <p:nvSpPr>
          <p:cNvPr id="3" name="Text Placeholder 13">
            <a:extLst>
              <a:ext uri="{FF2B5EF4-FFF2-40B4-BE49-F238E27FC236}">
                <a16:creationId xmlns:a16="http://schemas.microsoft.com/office/drawing/2014/main" id="{AAD4D6B0-CE4A-004E-D0B2-7C36D79DAD8F}"/>
              </a:ext>
            </a:extLst>
          </p:cNvPr>
          <p:cNvSpPr>
            <a:spLocks noGrp="1"/>
          </p:cNvSpPr>
          <p:nvPr>
            <p:ph type="body" sz="quarter" idx="14" hasCustomPrompt="1"/>
          </p:nvPr>
        </p:nvSpPr>
        <p:spPr>
          <a:xfrm>
            <a:off x="6320726" y="2290712"/>
            <a:ext cx="5040000" cy="3847287"/>
          </a:xfrm>
        </p:spPr>
        <p:txBody>
          <a:bodyPr/>
          <a:lstStyle>
            <a:lvl1pPr>
              <a:defRPr sz="1600">
                <a:solidFill>
                  <a:schemeClr val="tx2"/>
                </a:solidFill>
              </a:defRPr>
            </a:lvl1pPr>
          </a:lstStyle>
          <a:p>
            <a:pPr lvl="0"/>
            <a:r>
              <a:rPr lang="en-GB"/>
              <a:t>Click to add text</a:t>
            </a:r>
            <a:endParaRPr lang="en-US"/>
          </a:p>
        </p:txBody>
      </p:sp>
      <p:sp>
        <p:nvSpPr>
          <p:cNvPr id="8" name="Text Placeholder 13">
            <a:extLst>
              <a:ext uri="{FF2B5EF4-FFF2-40B4-BE49-F238E27FC236}">
                <a16:creationId xmlns:a16="http://schemas.microsoft.com/office/drawing/2014/main" id="{02F3BF9B-AD2F-E56F-0031-F0D30C43D417}"/>
              </a:ext>
            </a:extLst>
          </p:cNvPr>
          <p:cNvSpPr>
            <a:spLocks noGrp="1"/>
          </p:cNvSpPr>
          <p:nvPr>
            <p:ph type="body" sz="quarter" idx="15" hasCustomPrompt="1"/>
          </p:nvPr>
        </p:nvSpPr>
        <p:spPr>
          <a:xfrm>
            <a:off x="813599" y="1628800"/>
            <a:ext cx="10575125" cy="567645"/>
          </a:xfrm>
        </p:spPr>
        <p:txBody>
          <a:bodyPr/>
          <a:lstStyle>
            <a:lvl1pPr>
              <a:defRPr sz="1600" b="1">
                <a:solidFill>
                  <a:schemeClr val="tx2"/>
                </a:solidFill>
              </a:defRPr>
            </a:lvl1pPr>
          </a:lstStyle>
          <a:p>
            <a:pPr lvl="0"/>
            <a:r>
              <a:rPr lang="en-GB"/>
              <a:t>Click to add text</a:t>
            </a:r>
            <a:endParaRPr lang="en-US"/>
          </a:p>
        </p:txBody>
      </p:sp>
    </p:spTree>
    <p:extLst>
      <p:ext uri="{BB962C8B-B14F-4D97-AF65-F5344CB8AC3E}">
        <p14:creationId xmlns:p14="http://schemas.microsoft.com/office/powerpoint/2010/main" val="543819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theme" Target="../theme/theme2.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slideLayout" Target="../slideLayouts/slideLayout2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3CC8AC-D04C-E138-0CC0-15107149B193}"/>
              </a:ext>
            </a:extLst>
          </p:cNvPr>
          <p:cNvSpPr>
            <a:spLocks noGrp="1"/>
          </p:cNvSpPr>
          <p:nvPr>
            <p:ph type="title"/>
          </p:nvPr>
        </p:nvSpPr>
        <p:spPr>
          <a:xfrm>
            <a:off x="817199" y="612000"/>
            <a:ext cx="10543527" cy="921600"/>
          </a:xfrm>
          <a:prstGeom prst="rect">
            <a:avLst/>
          </a:prstGeom>
        </p:spPr>
        <p:txBody>
          <a:bodyPr vert="horz" lIns="0" tIns="0" rIns="0" bIns="0" rtlCol="0" anchor="t" anchorCtr="0">
            <a:no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F735FC8-3FB3-5D9E-B9F4-81B9918A4A6B}"/>
              </a:ext>
            </a:extLst>
          </p:cNvPr>
          <p:cNvSpPr>
            <a:spLocks noGrp="1"/>
          </p:cNvSpPr>
          <p:nvPr>
            <p:ph type="body" idx="1"/>
          </p:nvPr>
        </p:nvSpPr>
        <p:spPr>
          <a:xfrm>
            <a:off x="838200" y="1825625"/>
            <a:ext cx="10515600" cy="4351338"/>
          </a:xfrm>
          <a:prstGeom prst="rect">
            <a:avLst/>
          </a:prstGeom>
        </p:spPr>
        <p:txBody>
          <a:bodyPr vert="horz" lIns="0" tIns="0" rIns="0" bIns="0" rtlCol="0" anchor="t" anchorCtr="0">
            <a:noAutofit/>
          </a:bodyPr>
          <a:lstStyle/>
          <a:p>
            <a:pPr lvl="0"/>
            <a:r>
              <a:rPr lang="en-GB"/>
              <a:t>Click to edit Master text styles</a:t>
            </a:r>
            <a:endParaRPr lang="en-US"/>
          </a:p>
        </p:txBody>
      </p:sp>
      <p:sp>
        <p:nvSpPr>
          <p:cNvPr id="6" name="Slide Number Placeholder 5">
            <a:extLst>
              <a:ext uri="{FF2B5EF4-FFF2-40B4-BE49-F238E27FC236}">
                <a16:creationId xmlns:a16="http://schemas.microsoft.com/office/drawing/2014/main" id="{5C54D11C-6482-C56F-5B5F-654321CF38E8}"/>
              </a:ext>
            </a:extLst>
          </p:cNvPr>
          <p:cNvSpPr>
            <a:spLocks noGrp="1"/>
          </p:cNvSpPr>
          <p:nvPr>
            <p:ph type="sldNum" sz="quarter" idx="4"/>
          </p:nvPr>
        </p:nvSpPr>
        <p:spPr>
          <a:xfrm>
            <a:off x="8610599" y="6356350"/>
            <a:ext cx="2778125" cy="365125"/>
          </a:xfrm>
          <a:prstGeom prst="rect">
            <a:avLst/>
          </a:prstGeom>
        </p:spPr>
        <p:txBody>
          <a:bodyPr vert="horz" lIns="0" tIns="0" rIns="0" bIns="0" rtlCol="0" anchor="ctr"/>
          <a:lstStyle>
            <a:lvl1pPr algn="r">
              <a:defRPr sz="800">
                <a:solidFill>
                  <a:schemeClr val="tx2"/>
                </a:solidFill>
              </a:defRPr>
            </a:lvl1pPr>
          </a:lstStyle>
          <a:p>
            <a:fld id="{605E99E1-D719-3F4E-9909-CA6386B1F5D2}" type="slidenum">
              <a:rPr lang="en-US" smtClean="0"/>
              <a:pPr/>
              <a:t>‹#›</a:t>
            </a:fld>
            <a:endParaRPr lang="en-US"/>
          </a:p>
        </p:txBody>
      </p:sp>
      <p:sp>
        <p:nvSpPr>
          <p:cNvPr id="5" name="TextBox 4">
            <a:extLst>
              <a:ext uri="{FF2B5EF4-FFF2-40B4-BE49-F238E27FC236}">
                <a16:creationId xmlns:a16="http://schemas.microsoft.com/office/drawing/2014/main" id="{A9390A17-A651-0F0E-055F-033043E4000F}"/>
              </a:ext>
            </a:extLst>
          </p:cNvPr>
          <p:cNvSpPr txBox="1"/>
          <p:nvPr>
            <p:extLst>
              <p:ext uri="{1162E1C5-73C7-4A58-AE30-91384D911F3F}">
                <p184:classification xmlns:p184="http://schemas.microsoft.com/office/powerpoint/2018/4/main" val="hdr"/>
              </p:ext>
            </p:extLst>
          </p:nvPr>
        </p:nvSpPr>
        <p:spPr>
          <a:xfrm>
            <a:off x="5761038" y="63500"/>
            <a:ext cx="690562" cy="106680"/>
          </a:xfrm>
          <a:prstGeom prst="rect">
            <a:avLst/>
          </a:prstGeom>
        </p:spPr>
        <p:txBody>
          <a:bodyPr horzOverflow="overflow" lIns="0" tIns="0" rIns="0" bIns="0">
            <a:spAutoFit/>
          </a:bodyPr>
          <a:lstStyle/>
          <a:p>
            <a:pPr algn="l"/>
            <a:r>
              <a:rPr lang="en-GB" sz="700">
                <a:solidFill>
                  <a:srgbClr val="000000"/>
                </a:solidFill>
                <a:latin typeface="Calibri" panose="020F0502020204030204" pitchFamily="34" charset="0"/>
                <a:cs typeface="Calibri" panose="020F0502020204030204" pitchFamily="34" charset="0"/>
              </a:rPr>
              <a:t>Client Confidential</a:t>
            </a:r>
          </a:p>
        </p:txBody>
      </p:sp>
    </p:spTree>
    <p:extLst>
      <p:ext uri="{BB962C8B-B14F-4D97-AF65-F5344CB8AC3E}">
        <p14:creationId xmlns:p14="http://schemas.microsoft.com/office/powerpoint/2010/main" val="2761478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60" r:id="rId4"/>
    <p:sldLayoutId id="2147483658" r:id="rId5"/>
    <p:sldLayoutId id="2147483661" r:id="rId6"/>
    <p:sldLayoutId id="2147483662" r:id="rId7"/>
    <p:sldLayoutId id="2147483663" r:id="rId8"/>
    <p:sldLayoutId id="2147483664" r:id="rId9"/>
    <p:sldLayoutId id="2147483665" r:id="rId10"/>
    <p:sldLayoutId id="2147483666" r:id="rId11"/>
    <p:sldLayoutId id="2147483667" r:id="rId12"/>
    <p:sldLayoutId id="2147483652" r:id="rId13"/>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20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506" userDrawn="1">
          <p15:clr>
            <a:srgbClr val="F26B43"/>
          </p15:clr>
        </p15:guide>
        <p15:guide id="4" pos="7174" userDrawn="1">
          <p15:clr>
            <a:srgbClr val="F26B43"/>
          </p15:clr>
        </p15:guide>
        <p15:guide id="5" orient="horz" pos="368" userDrawn="1">
          <p15:clr>
            <a:srgbClr val="F26B43"/>
          </p15:clr>
        </p15:guide>
        <p15:guide id="6" orient="horz" pos="390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3CC8AC-D04C-E138-0CC0-15107149B193}"/>
              </a:ext>
            </a:extLst>
          </p:cNvPr>
          <p:cNvSpPr>
            <a:spLocks noGrp="1"/>
          </p:cNvSpPr>
          <p:nvPr>
            <p:ph type="title"/>
          </p:nvPr>
        </p:nvSpPr>
        <p:spPr>
          <a:xfrm>
            <a:off x="817199" y="612000"/>
            <a:ext cx="10543527" cy="921600"/>
          </a:xfrm>
          <a:prstGeom prst="rect">
            <a:avLst/>
          </a:prstGeom>
        </p:spPr>
        <p:txBody>
          <a:bodyPr vert="horz" lIns="0" tIns="0" rIns="0" bIns="0" rtlCol="0" anchor="t" anchorCtr="0">
            <a:no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F735FC8-3FB3-5D9E-B9F4-81B9918A4A6B}"/>
              </a:ext>
            </a:extLst>
          </p:cNvPr>
          <p:cNvSpPr>
            <a:spLocks noGrp="1"/>
          </p:cNvSpPr>
          <p:nvPr>
            <p:ph type="body" idx="1"/>
          </p:nvPr>
        </p:nvSpPr>
        <p:spPr>
          <a:xfrm>
            <a:off x="838200" y="1825625"/>
            <a:ext cx="10515600" cy="4351338"/>
          </a:xfrm>
          <a:prstGeom prst="rect">
            <a:avLst/>
          </a:prstGeom>
        </p:spPr>
        <p:txBody>
          <a:bodyPr vert="horz" lIns="0" tIns="0" rIns="0" bIns="0" rtlCol="0" anchor="t" anchorCtr="0">
            <a:noAutofit/>
          </a:bodyPr>
          <a:lstStyle/>
          <a:p>
            <a:pPr lvl="0"/>
            <a:r>
              <a:rPr lang="en-GB"/>
              <a:t>Click to edit Master text styles</a:t>
            </a:r>
            <a:endParaRPr lang="en-US"/>
          </a:p>
        </p:txBody>
      </p:sp>
      <p:sp>
        <p:nvSpPr>
          <p:cNvPr id="6" name="Slide Number Placeholder 5">
            <a:extLst>
              <a:ext uri="{FF2B5EF4-FFF2-40B4-BE49-F238E27FC236}">
                <a16:creationId xmlns:a16="http://schemas.microsoft.com/office/drawing/2014/main" id="{5C54D11C-6482-C56F-5B5F-654321CF38E8}"/>
              </a:ext>
            </a:extLst>
          </p:cNvPr>
          <p:cNvSpPr>
            <a:spLocks noGrp="1"/>
          </p:cNvSpPr>
          <p:nvPr>
            <p:ph type="sldNum" sz="quarter" idx="4"/>
          </p:nvPr>
        </p:nvSpPr>
        <p:spPr>
          <a:xfrm>
            <a:off x="8610599" y="6356350"/>
            <a:ext cx="2778125" cy="365125"/>
          </a:xfrm>
          <a:prstGeom prst="rect">
            <a:avLst/>
          </a:prstGeom>
        </p:spPr>
        <p:txBody>
          <a:bodyPr vert="horz" lIns="0" tIns="0" rIns="0" bIns="0" rtlCol="0" anchor="ctr"/>
          <a:lstStyle>
            <a:lvl1pPr algn="r">
              <a:defRPr sz="800">
                <a:solidFill>
                  <a:schemeClr val="tx2"/>
                </a:solidFill>
              </a:defRPr>
            </a:lvl1pPr>
          </a:lstStyle>
          <a:p>
            <a:fld id="{605E99E1-D719-3F4E-9909-CA6386B1F5D2}" type="slidenum">
              <a:rPr lang="en-US" smtClean="0"/>
              <a:pPr/>
              <a:t>‹#›</a:t>
            </a:fld>
            <a:endParaRPr lang="en-US"/>
          </a:p>
        </p:txBody>
      </p:sp>
      <p:sp>
        <p:nvSpPr>
          <p:cNvPr id="5" name="TextBox 4">
            <a:extLst>
              <a:ext uri="{FF2B5EF4-FFF2-40B4-BE49-F238E27FC236}">
                <a16:creationId xmlns:a16="http://schemas.microsoft.com/office/drawing/2014/main" id="{A9390A17-A651-0F0E-055F-033043E4000F}"/>
              </a:ext>
            </a:extLst>
          </p:cNvPr>
          <p:cNvSpPr txBox="1"/>
          <p:nvPr>
            <p:extLst>
              <p:ext uri="{1162E1C5-73C7-4A58-AE30-91384D911F3F}">
                <p184:classification xmlns:p184="http://schemas.microsoft.com/office/powerpoint/2018/4/main" val="hdr"/>
              </p:ext>
            </p:extLst>
          </p:nvPr>
        </p:nvSpPr>
        <p:spPr>
          <a:xfrm>
            <a:off x="5761038" y="63500"/>
            <a:ext cx="690562" cy="106680"/>
          </a:xfrm>
          <a:prstGeom prst="rect">
            <a:avLst/>
          </a:prstGeom>
        </p:spPr>
        <p:txBody>
          <a:bodyPr horzOverflow="overflow" lIns="0" tIns="0" rIns="0" bIns="0">
            <a:spAutoFit/>
          </a:bodyPr>
          <a:lstStyle/>
          <a:p>
            <a:pPr algn="l"/>
            <a:r>
              <a:rPr lang="en-GB" sz="700">
                <a:solidFill>
                  <a:srgbClr val="000000"/>
                </a:solidFill>
                <a:latin typeface="Calibri" panose="020F0502020204030204" pitchFamily="34" charset="0"/>
                <a:cs typeface="Calibri" panose="020F0502020204030204" pitchFamily="34" charset="0"/>
              </a:rPr>
              <a:t>Client Confidential</a:t>
            </a:r>
          </a:p>
        </p:txBody>
      </p:sp>
    </p:spTree>
    <p:extLst>
      <p:ext uri="{BB962C8B-B14F-4D97-AF65-F5344CB8AC3E}">
        <p14:creationId xmlns:p14="http://schemas.microsoft.com/office/powerpoint/2010/main" val="244342236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Lst>
  <p:hf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Tx/>
        <a:buNone/>
        <a:defRPr sz="20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506">
          <p15:clr>
            <a:srgbClr val="F26B43"/>
          </p15:clr>
        </p15:guide>
        <p15:guide id="4" pos="7174">
          <p15:clr>
            <a:srgbClr val="F26B43"/>
          </p15:clr>
        </p15:guide>
        <p15:guide id="5" orient="horz" pos="368">
          <p15:clr>
            <a:srgbClr val="F26B43"/>
          </p15:clr>
        </p15:guide>
        <p15:guide id="6" orient="horz" pos="390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file:///C:\Users\CockeLau\Downloads\1727283100_Business_Case_Toolkit%20(10).pdf"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960200/CCS207_CCS0221018682-001_CP_391_Sustainable_Warmth_Print.pdf"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hyperlink" Target="file:///C:\Users\CockeLau\Downloads\1727283100_Business_Case_Toolkit%20(10).pdf" TargetMode="External"/><Relationship Id="rId5" Type="http://schemas.openxmlformats.org/officeDocument/2006/relationships/hyperlink" Target="https://www.ukgbc.org/wp-content/uploads/2017/09/171027-Regen-Retrofit-Report_Final.pdf" TargetMode="External"/><Relationship Id="rId4" Type="http://schemas.openxmlformats.org/officeDocument/2006/relationships/hyperlink" Target="https://www.iea.org/reports/multiple-benefits-of-energy-efficiency/health-and-wellbe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file:///C:\Users\CockeLau\Downloads\1727283100_Business_Case_Toolkit%20(10).pdf" TargetMode="Externa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file:///C:\Users\CockeLau\Downloads\1727283100_Business_Case_Toolkit%20(10).pdf" TargetMode="External"/><Relationship Id="rId2" Type="http://schemas.openxmlformats.org/officeDocument/2006/relationships/hyperlink" Target="https://riseretrofit.org.uk/resources/toolkits/retrofit-project-overview-toolkit" TargetMode="Externa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file:///C:\Users\CockeLau\Downloads\1727283100_Business_Case_Toolkit%20(10).pdf" TargetMode="Externa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riseretrofit.org.uk/resources/toolkits/business-case-toolkit"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hyperlink" Target="file:///C:\Users\CockeLau\Downloads\1727283100_Business_Case_Toolkit%20(10).pdf"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file:///C:\Users\CockeLau\Downloads\1727283100_Business_Case_Toolkit%20(10).pdf" TargetMode="Externa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file:///C:\Users\CockeLau\Downloads\1727283100_Business_Case_Toolkit%20(10).pdf" TargetMode="External"/><Relationship Id="rId2" Type="http://schemas.openxmlformats.org/officeDocument/2006/relationships/hyperlink" Target="https://riseretrofit.org.uk/knowledge-hub/preparing-a-retrofit-project/forming-a-consortium-and-creating-a-team" TargetMode="Externa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file:///C:\Users\CockeLau\Downloads\1727283100_Business_Case_Toolkit%20(10).pdf" TargetMode="Externa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file:///C:\Users\CockeLau\Downloads\1727283100_Business_Case_Toolkit%20(10).pdf" TargetMode="External"/><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hyperlink" Target="file:///C:\Users\CockeLau\Downloads\1727283100_Business_Case_Toolkit%20(10).pdf" TargetMode="Externa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5930628" y="2003161"/>
            <a:ext cx="3822146" cy="650289"/>
          </a:xfrm>
        </p:spPr>
        <p:txBody>
          <a:bodyPr/>
          <a:lstStyle/>
          <a:p>
            <a:pPr algn="ctr"/>
            <a:r>
              <a:rPr lang="en-GB" sz="4400" dirty="0"/>
              <a:t>Introduction</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1</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258405" y="2763370"/>
            <a:ext cx="3933283" cy="1034848"/>
          </a:xfrm>
        </p:spPr>
        <p:txBody>
          <a:bodyPr/>
          <a:lstStyle/>
          <a:p>
            <a:pPr>
              <a:buClr>
                <a:schemeClr val="accent4"/>
              </a:buClr>
            </a:pPr>
            <a:r>
              <a:rPr lang="en-GB" sz="1800" b="0" dirty="0"/>
              <a:t>How to use this business case storyboard toolkit</a:t>
            </a:r>
          </a:p>
        </p:txBody>
      </p:sp>
    </p:spTree>
    <p:extLst>
      <p:ext uri="{BB962C8B-B14F-4D97-AF65-F5344CB8AC3E}">
        <p14:creationId xmlns:p14="http://schemas.microsoft.com/office/powerpoint/2010/main" val="1978501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50DDA-1455-DF2A-3E7D-FC022B5F53C4}"/>
              </a:ext>
            </a:extLst>
          </p:cNvPr>
          <p:cNvSpPr>
            <a:spLocks noGrp="1"/>
          </p:cNvSpPr>
          <p:nvPr>
            <p:ph type="title"/>
          </p:nvPr>
        </p:nvSpPr>
        <p:spPr>
          <a:xfrm>
            <a:off x="654236" y="603065"/>
            <a:ext cx="10543527" cy="921600"/>
          </a:xfrm>
        </p:spPr>
        <p:txBody>
          <a:bodyPr/>
          <a:lstStyle/>
          <a:p>
            <a:r>
              <a:rPr lang="en-GB" sz="3600" dirty="0"/>
              <a:t>Strategic </a:t>
            </a:r>
            <a:r>
              <a:rPr lang="en-GB" dirty="0"/>
              <a:t>Pur</a:t>
            </a:r>
            <a:r>
              <a:rPr lang="en-GB" sz="3600" dirty="0"/>
              <a:t>pose</a:t>
            </a:r>
            <a:endParaRPr lang="en-GB" dirty="0"/>
          </a:p>
        </p:txBody>
      </p:sp>
      <p:sp>
        <p:nvSpPr>
          <p:cNvPr id="5" name="Slide Number Placeholder 4">
            <a:extLst>
              <a:ext uri="{FF2B5EF4-FFF2-40B4-BE49-F238E27FC236}">
                <a16:creationId xmlns:a16="http://schemas.microsoft.com/office/drawing/2014/main" id="{D84DFC96-6411-3EA7-D48C-310B9C726727}"/>
              </a:ext>
            </a:extLst>
          </p:cNvPr>
          <p:cNvSpPr>
            <a:spLocks noGrp="1"/>
          </p:cNvSpPr>
          <p:nvPr>
            <p:ph type="sldNum" sz="quarter" idx="12"/>
          </p:nvPr>
        </p:nvSpPr>
        <p:spPr/>
        <p:txBody>
          <a:bodyPr/>
          <a:lstStyle/>
          <a:p>
            <a:fld id="{605E99E1-D719-3F4E-9909-CA6386B1F5D2}" type="slidenum">
              <a:rPr lang="en-US" smtClean="0"/>
              <a:pPr/>
              <a:t>10</a:t>
            </a:fld>
            <a:endParaRPr lang="en-US"/>
          </a:p>
        </p:txBody>
      </p:sp>
      <p:sp>
        <p:nvSpPr>
          <p:cNvPr id="12" name="TextBox 11">
            <a:extLst>
              <a:ext uri="{FF2B5EF4-FFF2-40B4-BE49-F238E27FC236}">
                <a16:creationId xmlns:a16="http://schemas.microsoft.com/office/drawing/2014/main" id="{E8DFEA5E-A4E8-BEE8-8247-8F046EF21FEE}"/>
              </a:ext>
            </a:extLst>
          </p:cNvPr>
          <p:cNvSpPr txBox="1"/>
          <p:nvPr/>
        </p:nvSpPr>
        <p:spPr>
          <a:xfrm>
            <a:off x="554344" y="1490649"/>
            <a:ext cx="5441764" cy="5447645"/>
          </a:xfrm>
          <a:prstGeom prst="rect">
            <a:avLst/>
          </a:prstGeom>
          <a:noFill/>
        </p:spPr>
        <p:txBody>
          <a:bodyPr wrap="square" lIns="91440" tIns="45720" rIns="91440" bIns="45720" rtlCol="0" anchor="t">
            <a:spAutoFit/>
          </a:bodyPr>
          <a:lstStyle/>
          <a:p>
            <a:r>
              <a:rPr lang="en-US" sz="1200" b="1" dirty="0"/>
              <a:t>Review sources of </a:t>
            </a:r>
            <a:r>
              <a:rPr lang="en-US" sz="1200" b="1" dirty="0" err="1"/>
              <a:t>organisational</a:t>
            </a:r>
            <a:r>
              <a:rPr lang="en-US" sz="1200" b="1" dirty="0"/>
              <a:t> strategic goals and imperatives:</a:t>
            </a:r>
          </a:p>
          <a:p>
            <a:r>
              <a:rPr lang="en-US" sz="1200" dirty="0"/>
              <a:t>– Organisation strategy statements </a:t>
            </a:r>
          </a:p>
          <a:p>
            <a:r>
              <a:rPr lang="en-US" sz="1200" i="1" dirty="0"/>
              <a:t>e.g. The Social Housing Group already has a target to be net zero by 2040.</a:t>
            </a:r>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External trends and drivers </a:t>
            </a:r>
          </a:p>
          <a:p>
            <a:r>
              <a:rPr lang="en-US" sz="1200" i="1" dirty="0"/>
              <a:t>e.g. Social Housing Group's internal research shows that the cost of living crisis is putting more of our residents at risk of fuel poverty.</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Specific goals of key departments, functions and decision-makers</a:t>
            </a:r>
          </a:p>
          <a:p>
            <a:r>
              <a:rPr lang="en-US" sz="1200" dirty="0"/>
              <a:t>e.g., mapping key stakeholders such as the LA planning department </a:t>
            </a:r>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6" name="TextBox 5">
            <a:extLst>
              <a:ext uri="{FF2B5EF4-FFF2-40B4-BE49-F238E27FC236}">
                <a16:creationId xmlns:a16="http://schemas.microsoft.com/office/drawing/2014/main" id="{60293101-5EFE-D1EA-DEC6-C89BC7B74AD4}"/>
              </a:ext>
            </a:extLst>
          </p:cNvPr>
          <p:cNvSpPr txBox="1"/>
          <p:nvPr/>
        </p:nvSpPr>
        <p:spPr>
          <a:xfrm>
            <a:off x="4671894" y="294974"/>
            <a:ext cx="6393113" cy="1015663"/>
          </a:xfrm>
          <a:prstGeom prst="rect">
            <a:avLst/>
          </a:prstGeom>
          <a:noFill/>
          <a:ln w="57150">
            <a:solidFill>
              <a:schemeClr val="accent4"/>
            </a:solidFill>
          </a:ln>
        </p:spPr>
        <p:txBody>
          <a:bodyPr wrap="square">
            <a:spAutoFit/>
          </a:bodyPr>
          <a:lstStyle/>
          <a:p>
            <a:r>
              <a:rPr lang="en-US" sz="1000" dirty="0"/>
              <a:t>How does the project advance the strategy goals?</a:t>
            </a:r>
          </a:p>
          <a:p>
            <a:r>
              <a:rPr lang="en-US" sz="1000" dirty="0"/>
              <a:t>What are the public commitments we have made that this will support? How will this support a good reputation?</a:t>
            </a:r>
          </a:p>
          <a:p>
            <a:r>
              <a:rPr lang="en-US" sz="1000" dirty="0"/>
              <a:t>Alignment to regulations and requirements?</a:t>
            </a:r>
          </a:p>
          <a:p>
            <a:r>
              <a:rPr lang="en-US" sz="1000" dirty="0"/>
              <a:t>Alignment to trends and drivers?</a:t>
            </a:r>
          </a:p>
          <a:p>
            <a:r>
              <a:rPr lang="en-US" sz="1000" dirty="0"/>
              <a:t>Challenges and objectives for the senior management?</a:t>
            </a:r>
          </a:p>
        </p:txBody>
      </p:sp>
      <p:sp>
        <p:nvSpPr>
          <p:cNvPr id="10" name="TextBox 9">
            <a:extLst>
              <a:ext uri="{FF2B5EF4-FFF2-40B4-BE49-F238E27FC236}">
                <a16:creationId xmlns:a16="http://schemas.microsoft.com/office/drawing/2014/main" id="{D9FFA06F-A9FD-7C9C-5EDC-51FDDE762961}"/>
              </a:ext>
            </a:extLst>
          </p:cNvPr>
          <p:cNvSpPr txBox="1"/>
          <p:nvPr/>
        </p:nvSpPr>
        <p:spPr>
          <a:xfrm>
            <a:off x="6272861" y="1490008"/>
            <a:ext cx="6573690" cy="1938992"/>
          </a:xfrm>
          <a:prstGeom prst="rect">
            <a:avLst/>
          </a:prstGeom>
          <a:noFill/>
        </p:spPr>
        <p:txBody>
          <a:bodyPr wrap="square">
            <a:spAutoFit/>
          </a:bodyPr>
          <a:lstStyle/>
          <a:p>
            <a:r>
              <a:rPr lang="en-US" sz="1200" b="1" dirty="0"/>
              <a:t>Map your project to these strategic goals and imperatives</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a:t>
            </a:r>
            <a:endParaRPr lang="en-US" sz="1200" b="1" dirty="0"/>
          </a:p>
          <a:p>
            <a:r>
              <a:rPr lang="en-US" sz="1200" b="1" dirty="0"/>
              <a:t>– How will your project deliver the goals? </a:t>
            </a:r>
          </a:p>
        </p:txBody>
      </p:sp>
      <p:sp>
        <p:nvSpPr>
          <p:cNvPr id="3" name="TextBox 2">
            <a:extLst>
              <a:ext uri="{FF2B5EF4-FFF2-40B4-BE49-F238E27FC236}">
                <a16:creationId xmlns:a16="http://schemas.microsoft.com/office/drawing/2014/main" id="{1A6ED906-2C50-6364-7CF1-85E1D8FA9B4B}"/>
              </a:ext>
            </a:extLst>
          </p:cNvPr>
          <p:cNvSpPr txBox="1"/>
          <p:nvPr/>
        </p:nvSpPr>
        <p:spPr>
          <a:xfrm>
            <a:off x="218830" y="6395909"/>
            <a:ext cx="1503938" cy="276999"/>
          </a:xfrm>
          <a:prstGeom prst="rect">
            <a:avLst/>
          </a:prstGeom>
          <a:noFill/>
        </p:spPr>
        <p:txBody>
          <a:bodyPr wrap="none" rtlCol="0">
            <a:spAutoFit/>
          </a:bodyPr>
          <a:lstStyle/>
          <a:p>
            <a:r>
              <a:rPr lang="en-GB" sz="1200" dirty="0"/>
              <a:t>Page 11 of </a:t>
            </a:r>
            <a:r>
              <a:rPr lang="en-GB" sz="1200" b="1" dirty="0">
                <a:hlinkClick r:id="rId3" action="ppaction://hlinkfile"/>
              </a:rPr>
              <a:t>Toolkit</a:t>
            </a:r>
            <a:endParaRPr lang="en-US" sz="1200" b="1" dirty="0"/>
          </a:p>
        </p:txBody>
      </p:sp>
    </p:spTree>
    <p:extLst>
      <p:ext uri="{BB962C8B-B14F-4D97-AF65-F5344CB8AC3E}">
        <p14:creationId xmlns:p14="http://schemas.microsoft.com/office/powerpoint/2010/main" val="99832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040407"/>
            <a:ext cx="5123290" cy="659356"/>
          </a:xfrm>
        </p:spPr>
        <p:txBody>
          <a:bodyPr/>
          <a:lstStyle/>
          <a:p>
            <a:r>
              <a:rPr lang="en-GB" sz="3600"/>
              <a:t>Target Outcomes</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11</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2863904"/>
            <a:ext cx="4593336" cy="1119699"/>
          </a:xfrm>
        </p:spPr>
        <p:txBody>
          <a:bodyPr/>
          <a:lstStyle/>
          <a:p>
            <a:pPr marL="285750" indent="-285750">
              <a:buFont typeface="Arial" panose="020B0604020202020204" pitchFamily="34" charset="0"/>
              <a:buChar char="•"/>
            </a:pPr>
            <a:r>
              <a:rPr lang="en-GB" sz="1800" b="0"/>
              <a:t>What will the project deliver?</a:t>
            </a:r>
          </a:p>
        </p:txBody>
      </p:sp>
    </p:spTree>
    <p:extLst>
      <p:ext uri="{BB962C8B-B14F-4D97-AF65-F5344CB8AC3E}">
        <p14:creationId xmlns:p14="http://schemas.microsoft.com/office/powerpoint/2010/main" val="401399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B1EE5-3575-F84F-7163-22E7D7947FC1}"/>
              </a:ext>
            </a:extLst>
          </p:cNvPr>
          <p:cNvSpPr>
            <a:spLocks noGrp="1"/>
          </p:cNvSpPr>
          <p:nvPr>
            <p:ph type="title"/>
          </p:nvPr>
        </p:nvSpPr>
        <p:spPr/>
        <p:txBody>
          <a:bodyPr/>
          <a:lstStyle/>
          <a:p>
            <a:r>
              <a:rPr lang="en-US"/>
              <a:t>Target outcomes</a:t>
            </a:r>
          </a:p>
        </p:txBody>
      </p:sp>
      <p:sp>
        <p:nvSpPr>
          <p:cNvPr id="5" name="Slide Number Placeholder 4">
            <a:extLst>
              <a:ext uri="{FF2B5EF4-FFF2-40B4-BE49-F238E27FC236}">
                <a16:creationId xmlns:a16="http://schemas.microsoft.com/office/drawing/2014/main" id="{A050E5D0-C5BB-FC40-8D8E-9479564A51C9}"/>
              </a:ext>
            </a:extLst>
          </p:cNvPr>
          <p:cNvSpPr>
            <a:spLocks noGrp="1"/>
          </p:cNvSpPr>
          <p:nvPr>
            <p:ph type="sldNum" sz="quarter" idx="12"/>
          </p:nvPr>
        </p:nvSpPr>
        <p:spPr/>
        <p:txBody>
          <a:bodyPr/>
          <a:lstStyle/>
          <a:p>
            <a:fld id="{605E99E1-D719-3F4E-9909-CA6386B1F5D2}" type="slidenum">
              <a:rPr lang="en-US" smtClean="0"/>
              <a:pPr/>
              <a:t>12</a:t>
            </a:fld>
            <a:endParaRPr lang="en-US"/>
          </a:p>
        </p:txBody>
      </p:sp>
      <p:sp>
        <p:nvSpPr>
          <p:cNvPr id="3" name="TextBox 2">
            <a:extLst>
              <a:ext uri="{FF2B5EF4-FFF2-40B4-BE49-F238E27FC236}">
                <a16:creationId xmlns:a16="http://schemas.microsoft.com/office/drawing/2014/main" id="{DD3A8DC5-2380-A602-F45E-5E036725B903}"/>
              </a:ext>
            </a:extLst>
          </p:cNvPr>
          <p:cNvSpPr txBox="1"/>
          <p:nvPr/>
        </p:nvSpPr>
        <p:spPr>
          <a:xfrm>
            <a:off x="554344" y="1490649"/>
            <a:ext cx="5441764" cy="5724644"/>
          </a:xfrm>
          <a:prstGeom prst="rect">
            <a:avLst/>
          </a:prstGeom>
          <a:noFill/>
        </p:spPr>
        <p:txBody>
          <a:bodyPr wrap="square" lIns="91440" tIns="45720" rIns="91440" bIns="45720" rtlCol="0" anchor="t">
            <a:spAutoFit/>
          </a:bodyPr>
          <a:lstStyle/>
          <a:p>
            <a:r>
              <a:rPr lang="en-US" sz="1200" b="1" dirty="0"/>
              <a:t>State the desired outcome clearly and simply</a:t>
            </a:r>
          </a:p>
          <a:p>
            <a:endParaRPr lang="en-US" sz="1200" dirty="0"/>
          </a:p>
          <a:p>
            <a:pPr marL="171450" indent="-171450">
              <a:buFontTx/>
              <a:buChar char="-"/>
            </a:pPr>
            <a:r>
              <a:rPr lang="en-US" sz="1200" dirty="0"/>
              <a:t>What are the economic targets?</a:t>
            </a:r>
          </a:p>
          <a:p>
            <a:r>
              <a:rPr lang="en-US" sz="1200" dirty="0"/>
              <a:t>e.g., justification to funders.</a:t>
            </a:r>
          </a:p>
          <a:p>
            <a:endParaRPr lang="en-US"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What are the social and health targets?</a:t>
            </a:r>
          </a:p>
          <a:p>
            <a:r>
              <a:rPr lang="en-US" sz="1200" dirty="0" err="1"/>
              <a:t>e,.g</a:t>
            </a:r>
            <a:r>
              <a:rPr lang="en-US" sz="1200" dirty="0"/>
              <a:t>., air quality etc.</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What are the technical targets that are aligned to PAS2035?</a:t>
            </a:r>
          </a:p>
          <a:p>
            <a:r>
              <a:rPr lang="en-US" sz="1200" dirty="0" err="1"/>
              <a:t>e,.g</a:t>
            </a:r>
            <a:r>
              <a:rPr lang="en-US" sz="1200" dirty="0"/>
              <a:t>. We will improve these 100 properties from an average EPC rating of E to C, cutting fuel poverty rates for residents by 30%</a:t>
            </a:r>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B9BCA6B6-B1B1-2892-7E99-51DFFAAFA83A}"/>
              </a:ext>
            </a:extLst>
          </p:cNvPr>
          <p:cNvSpPr txBox="1"/>
          <p:nvPr/>
        </p:nvSpPr>
        <p:spPr>
          <a:xfrm>
            <a:off x="4758027" y="592090"/>
            <a:ext cx="6393113" cy="861774"/>
          </a:xfrm>
          <a:prstGeom prst="rect">
            <a:avLst/>
          </a:prstGeom>
          <a:noFill/>
          <a:ln w="57150">
            <a:solidFill>
              <a:schemeClr val="accent4"/>
            </a:solidFill>
          </a:ln>
        </p:spPr>
        <p:txBody>
          <a:bodyPr wrap="square">
            <a:spAutoFit/>
          </a:bodyPr>
          <a:lstStyle/>
          <a:p>
            <a:r>
              <a:rPr lang="en-US" sz="1000" dirty="0"/>
              <a:t>What performance do you expect from the properties after retrofit?</a:t>
            </a:r>
          </a:p>
          <a:p>
            <a:r>
              <a:rPr lang="en-US" sz="1000" dirty="0"/>
              <a:t>What metrics are you using? Property data, consensus data etc.</a:t>
            </a:r>
          </a:p>
          <a:p>
            <a:r>
              <a:rPr lang="en-US" sz="1000" dirty="0"/>
              <a:t>Can you provide this in clear and concise statements?</a:t>
            </a:r>
          </a:p>
          <a:p>
            <a:r>
              <a:rPr lang="en-US" sz="1000" dirty="0"/>
              <a:t>Are your target outcomes driven by government policy and your </a:t>
            </a:r>
            <a:r>
              <a:rPr lang="en-US" sz="1000" dirty="0" err="1"/>
              <a:t>organisation’s</a:t>
            </a:r>
            <a:r>
              <a:rPr lang="en-US" sz="1000" dirty="0"/>
              <a:t> corporate strategy?</a:t>
            </a:r>
          </a:p>
          <a:p>
            <a:r>
              <a:rPr lang="en-US" sz="1000" dirty="0"/>
              <a:t>What other social and economic objectives are included?</a:t>
            </a:r>
          </a:p>
        </p:txBody>
      </p:sp>
      <p:sp>
        <p:nvSpPr>
          <p:cNvPr id="6" name="Oval 5">
            <a:extLst>
              <a:ext uri="{FF2B5EF4-FFF2-40B4-BE49-F238E27FC236}">
                <a16:creationId xmlns:a16="http://schemas.microsoft.com/office/drawing/2014/main" id="{0F81EC79-F263-53AE-3B4A-CB65DC1C96C8}"/>
              </a:ext>
            </a:extLst>
          </p:cNvPr>
          <p:cNvSpPr/>
          <p:nvPr/>
        </p:nvSpPr>
        <p:spPr>
          <a:xfrm>
            <a:off x="6358759" y="4522185"/>
            <a:ext cx="4876800" cy="1496986"/>
          </a:xfrm>
          <a:prstGeom prst="ellipse">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000" dirty="0">
                <a:solidFill>
                  <a:schemeClr val="tx1"/>
                </a:solidFill>
              </a:rPr>
              <a:t>Economic and social objectives:</a:t>
            </a:r>
          </a:p>
          <a:p>
            <a:pPr marL="171450" indent="-171450" algn="ctr">
              <a:buFont typeface="Arial" panose="020B0604020202020204" pitchFamily="34" charset="0"/>
              <a:buChar char="•"/>
            </a:pPr>
            <a:r>
              <a:rPr lang="en-US" sz="1000" dirty="0">
                <a:solidFill>
                  <a:schemeClr val="tx1"/>
                </a:solidFill>
              </a:rPr>
              <a:t>UK Reduction in fuel poverty: Government’s </a:t>
            </a:r>
            <a:r>
              <a:rPr lang="en-US" sz="1000" dirty="0">
                <a:solidFill>
                  <a:schemeClr val="tx1"/>
                </a:solidFill>
                <a:hlinkClick r:id="rId3"/>
              </a:rPr>
              <a:t>Sustainable Warmth strategy.</a:t>
            </a:r>
            <a:endParaRPr lang="en-US" sz="1000" dirty="0">
              <a:solidFill>
                <a:schemeClr val="tx1"/>
              </a:solidFill>
            </a:endParaRPr>
          </a:p>
          <a:p>
            <a:pPr marL="171450" indent="-171450" algn="ctr">
              <a:buFont typeface="Arial" panose="020B0604020202020204" pitchFamily="34" charset="0"/>
              <a:buChar char="•"/>
            </a:pPr>
            <a:r>
              <a:rPr lang="en-US" sz="1000" dirty="0">
                <a:solidFill>
                  <a:schemeClr val="tx1"/>
                </a:solidFill>
              </a:rPr>
              <a:t>Resident health improvements: International Energy Agency (IEA) on </a:t>
            </a:r>
            <a:r>
              <a:rPr lang="en-US" sz="1000" dirty="0">
                <a:solidFill>
                  <a:schemeClr val="tx1"/>
                </a:solidFill>
                <a:hlinkClick r:id="rId4"/>
              </a:rPr>
              <a:t>Multiple Benefits of Energy Efficiency Health and Wellbeing </a:t>
            </a:r>
            <a:endParaRPr lang="en-US" sz="1000" dirty="0">
              <a:solidFill>
                <a:schemeClr val="tx1"/>
              </a:solidFill>
            </a:endParaRPr>
          </a:p>
          <a:p>
            <a:pPr marL="171450" indent="-171450" algn="ctr">
              <a:buFont typeface="Arial" panose="020B0604020202020204" pitchFamily="34" charset="0"/>
              <a:buChar char="•"/>
            </a:pPr>
            <a:r>
              <a:rPr lang="en-US" sz="1000" dirty="0">
                <a:solidFill>
                  <a:schemeClr val="tx1"/>
                </a:solidFill>
              </a:rPr>
              <a:t>Local job creation: In </a:t>
            </a:r>
            <a:r>
              <a:rPr lang="en-US" sz="1000" dirty="0">
                <a:solidFill>
                  <a:schemeClr val="tx1"/>
                </a:solidFill>
                <a:hlinkClick r:id="rId5"/>
              </a:rPr>
              <a:t>Regeneration and Retrofit</a:t>
            </a:r>
            <a:r>
              <a:rPr lang="en-US" sz="1000" dirty="0">
                <a:solidFill>
                  <a:schemeClr val="tx1"/>
                </a:solidFill>
              </a:rPr>
              <a:t>, the UK Green Building Council (UKGBC) </a:t>
            </a:r>
          </a:p>
        </p:txBody>
      </p:sp>
      <p:sp>
        <p:nvSpPr>
          <p:cNvPr id="7" name="TextBox 6">
            <a:extLst>
              <a:ext uri="{FF2B5EF4-FFF2-40B4-BE49-F238E27FC236}">
                <a16:creationId xmlns:a16="http://schemas.microsoft.com/office/drawing/2014/main" id="{CC044F04-DDF8-163F-EC1D-4CE4071C1902}"/>
              </a:ext>
            </a:extLst>
          </p:cNvPr>
          <p:cNvSpPr txBox="1"/>
          <p:nvPr/>
        </p:nvSpPr>
        <p:spPr>
          <a:xfrm>
            <a:off x="218830" y="6395909"/>
            <a:ext cx="1503938" cy="276999"/>
          </a:xfrm>
          <a:prstGeom prst="rect">
            <a:avLst/>
          </a:prstGeom>
          <a:noFill/>
        </p:spPr>
        <p:txBody>
          <a:bodyPr wrap="none" rtlCol="0">
            <a:spAutoFit/>
          </a:bodyPr>
          <a:lstStyle/>
          <a:p>
            <a:r>
              <a:rPr lang="en-GB" sz="1200" dirty="0"/>
              <a:t>Page 15 of </a:t>
            </a:r>
            <a:r>
              <a:rPr lang="en-GB" sz="1200" b="1" dirty="0">
                <a:hlinkClick r:id="rId6" action="ppaction://hlinkfile"/>
              </a:rPr>
              <a:t>Toolkit</a:t>
            </a:r>
            <a:endParaRPr lang="en-US" sz="1200" b="1" dirty="0"/>
          </a:p>
        </p:txBody>
      </p:sp>
    </p:spTree>
    <p:extLst>
      <p:ext uri="{BB962C8B-B14F-4D97-AF65-F5344CB8AC3E}">
        <p14:creationId xmlns:p14="http://schemas.microsoft.com/office/powerpoint/2010/main" val="3153683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Benefits</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13</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What are the key benefits of a successful project?</a:t>
            </a:r>
          </a:p>
        </p:txBody>
      </p:sp>
    </p:spTree>
    <p:extLst>
      <p:ext uri="{BB962C8B-B14F-4D97-AF65-F5344CB8AC3E}">
        <p14:creationId xmlns:p14="http://schemas.microsoft.com/office/powerpoint/2010/main" val="442414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a:t>Benefits</a:t>
            </a:r>
            <a:endParaRPr lang="en-US"/>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490649"/>
            <a:ext cx="5441764" cy="5078313"/>
          </a:xfrm>
          <a:prstGeom prst="rect">
            <a:avLst/>
          </a:prstGeom>
          <a:noFill/>
        </p:spPr>
        <p:txBody>
          <a:bodyPr wrap="square" lIns="91440" tIns="45720" rIns="91440" bIns="45720" rtlCol="0" anchor="t">
            <a:spAutoFit/>
          </a:bodyPr>
          <a:lstStyle/>
          <a:p>
            <a:r>
              <a:rPr lang="en-US" sz="1200" b="1" dirty="0"/>
              <a:t>State the desired outcome clearly and simply</a:t>
            </a:r>
          </a:p>
          <a:p>
            <a:endParaRPr lang="en-US" sz="1200" b="1" dirty="0"/>
          </a:p>
          <a:p>
            <a:r>
              <a:rPr lang="en-US" sz="1200" dirty="0"/>
              <a:t>- Include social and health outcomes in your target</a:t>
            </a:r>
          </a:p>
          <a:p>
            <a:r>
              <a:rPr lang="en-US" sz="1200" dirty="0"/>
              <a:t>e.g., , lower healthcare costs through a reduction in fuel poverty</a:t>
            </a:r>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Explore possible economic outcome targets</a:t>
            </a:r>
          </a:p>
          <a:p>
            <a:r>
              <a:rPr lang="en-US" sz="1200" dirty="0"/>
              <a:t>e.g., reduced energy bills or increased economic activity</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Ensure your project’s retrofit measure outcomes align with PAS 2035</a:t>
            </a:r>
          </a:p>
          <a:p>
            <a:r>
              <a:rPr lang="en-US" sz="1200" dirty="0"/>
              <a:t>e.g., Fabric first approaches that </a:t>
            </a:r>
            <a:r>
              <a:rPr lang="en-US" sz="1200" dirty="0" err="1"/>
              <a:t>minimise</a:t>
            </a:r>
            <a:r>
              <a:rPr lang="en-US" sz="1200" dirty="0"/>
              <a:t> heat loss. </a:t>
            </a:r>
          </a:p>
          <a:p>
            <a:endParaRPr lang="en-US" sz="1200" dirty="0"/>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4758027" y="592090"/>
            <a:ext cx="6393113" cy="707886"/>
          </a:xfrm>
          <a:prstGeom prst="rect">
            <a:avLst/>
          </a:prstGeom>
          <a:noFill/>
          <a:ln w="57150">
            <a:solidFill>
              <a:schemeClr val="accent4"/>
            </a:solidFill>
          </a:ln>
        </p:spPr>
        <p:txBody>
          <a:bodyPr wrap="square">
            <a:spAutoFit/>
          </a:bodyPr>
          <a:lstStyle/>
          <a:p>
            <a:r>
              <a:rPr lang="en-US" sz="1000" dirty="0"/>
              <a:t>What performance do you expect from the properties after retrofit?</a:t>
            </a:r>
          </a:p>
          <a:p>
            <a:r>
              <a:rPr lang="en-US" sz="1000" dirty="0"/>
              <a:t>Can you provide this in clear and concise statements?</a:t>
            </a:r>
          </a:p>
          <a:p>
            <a:r>
              <a:rPr lang="en-US" sz="1000" dirty="0"/>
              <a:t>Are your target outcomes driven by government policy and your </a:t>
            </a:r>
            <a:r>
              <a:rPr lang="en-US" sz="1000" dirty="0" err="1"/>
              <a:t>organisation’s</a:t>
            </a:r>
            <a:r>
              <a:rPr lang="en-US" sz="1000" dirty="0"/>
              <a:t> corporate strategy?</a:t>
            </a:r>
          </a:p>
          <a:p>
            <a:r>
              <a:rPr lang="en-US" sz="1000" dirty="0"/>
              <a:t>What other social and economic objectives are included?</a:t>
            </a:r>
          </a:p>
        </p:txBody>
      </p:sp>
      <p:sp>
        <p:nvSpPr>
          <p:cNvPr id="5" name="TextBox 4">
            <a:extLst>
              <a:ext uri="{FF2B5EF4-FFF2-40B4-BE49-F238E27FC236}">
                <a16:creationId xmlns:a16="http://schemas.microsoft.com/office/drawing/2014/main" id="{55D8EF57-0099-1123-FB37-DA33CD83DED1}"/>
              </a:ext>
            </a:extLst>
          </p:cNvPr>
          <p:cNvSpPr txBox="1"/>
          <p:nvPr/>
        </p:nvSpPr>
        <p:spPr>
          <a:xfrm>
            <a:off x="218830" y="6395909"/>
            <a:ext cx="1503938" cy="276999"/>
          </a:xfrm>
          <a:prstGeom prst="rect">
            <a:avLst/>
          </a:prstGeom>
          <a:noFill/>
        </p:spPr>
        <p:txBody>
          <a:bodyPr wrap="none" rtlCol="0">
            <a:spAutoFit/>
          </a:bodyPr>
          <a:lstStyle/>
          <a:p>
            <a:r>
              <a:rPr lang="en-GB" sz="1200" dirty="0"/>
              <a:t>Page 17 of </a:t>
            </a:r>
            <a:r>
              <a:rPr lang="en-GB" sz="1200" b="1" dirty="0">
                <a:hlinkClick r:id="rId2" action="ppaction://hlinkfile"/>
              </a:rPr>
              <a:t>Toolkit</a:t>
            </a:r>
            <a:endParaRPr lang="en-US" sz="1200" b="1" dirty="0"/>
          </a:p>
        </p:txBody>
      </p:sp>
    </p:spTree>
    <p:extLst>
      <p:ext uri="{BB962C8B-B14F-4D97-AF65-F5344CB8AC3E}">
        <p14:creationId xmlns:p14="http://schemas.microsoft.com/office/powerpoint/2010/main" val="1671173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Retrofit Actions</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15</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What retrofits will you apply to the target dwellings?</a:t>
            </a:r>
          </a:p>
        </p:txBody>
      </p:sp>
    </p:spTree>
    <p:extLst>
      <p:ext uri="{BB962C8B-B14F-4D97-AF65-F5344CB8AC3E}">
        <p14:creationId xmlns:p14="http://schemas.microsoft.com/office/powerpoint/2010/main" val="2860478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a:t>Retrofit Actions</a:t>
            </a:r>
            <a:endParaRPr lang="en-US"/>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506279"/>
            <a:ext cx="5441764" cy="6186309"/>
          </a:xfrm>
          <a:prstGeom prst="rect">
            <a:avLst/>
          </a:prstGeom>
          <a:noFill/>
        </p:spPr>
        <p:txBody>
          <a:bodyPr wrap="square" lIns="91440" tIns="45720" rIns="91440" bIns="45720" rtlCol="0" anchor="t">
            <a:spAutoFit/>
          </a:bodyPr>
          <a:lstStyle/>
          <a:p>
            <a:r>
              <a:rPr lang="en-US" sz="1200" b="1" dirty="0"/>
              <a:t>Describe how you will deliver outcomes</a:t>
            </a:r>
          </a:p>
          <a:p>
            <a:endParaRPr lang="en-US" sz="1200" b="1" dirty="0"/>
          </a:p>
          <a:p>
            <a:r>
              <a:rPr lang="en-US" sz="1200" dirty="0"/>
              <a:t>- Include target outcomes, stock analysis and dwelling selection, modelling software used for detailed design and financing and other constraints</a:t>
            </a:r>
          </a:p>
          <a:p>
            <a:r>
              <a:rPr lang="en-US" sz="1200" dirty="0"/>
              <a:t>e.g., property archetype mapping.</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Other actions ahead of retrofit: delivery plan, cost, resources planning and risk management</a:t>
            </a:r>
          </a:p>
          <a:p>
            <a:r>
              <a:rPr lang="en-US" sz="1200" dirty="0"/>
              <a:t>e.g., understand electricity capacity and site access. </a:t>
            </a:r>
          </a:p>
          <a:p>
            <a:r>
              <a:rPr lang="en-US" sz="1200" dirty="0"/>
              <a:t>Try the </a:t>
            </a:r>
            <a:r>
              <a:rPr lang="en-US" sz="1200" b="1" dirty="0">
                <a:hlinkClick r:id="rId2"/>
              </a:rPr>
              <a:t>retrofit project overview </a:t>
            </a:r>
            <a:r>
              <a:rPr lang="en-US" sz="1200" dirty="0"/>
              <a:t>to support your case.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-Map of stakeholders required, showing influence and interest, and value proposition</a:t>
            </a:r>
          </a:p>
          <a:p>
            <a:r>
              <a:rPr lang="en-US" sz="1200" dirty="0"/>
              <a:t>e.g., board members, contractors, DNO</a:t>
            </a:r>
          </a:p>
          <a:p>
            <a:endParaRPr lang="en-US" sz="1200" dirty="0"/>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4758027" y="592090"/>
            <a:ext cx="6393113" cy="1169551"/>
          </a:xfrm>
          <a:prstGeom prst="rect">
            <a:avLst/>
          </a:prstGeom>
          <a:noFill/>
          <a:ln w="57150">
            <a:solidFill>
              <a:schemeClr val="accent4"/>
            </a:solidFill>
          </a:ln>
        </p:spPr>
        <p:txBody>
          <a:bodyPr wrap="square">
            <a:spAutoFit/>
          </a:bodyPr>
          <a:lstStyle/>
          <a:p>
            <a:r>
              <a:rPr lang="en-US" sz="1000" dirty="0"/>
              <a:t>Can you compile a list of the energy efficiency and other measures you intend to apply to the target properties?</a:t>
            </a:r>
          </a:p>
          <a:p>
            <a:r>
              <a:rPr lang="en-US" sz="1000" dirty="0"/>
              <a:t>Can the list include realistic estimation of costs?</a:t>
            </a:r>
          </a:p>
          <a:p>
            <a:r>
              <a:rPr lang="en-US" sz="1000" dirty="0"/>
              <a:t>Does outcome of the measures and the process of their installation align with wider strategic objectives?</a:t>
            </a:r>
          </a:p>
          <a:p>
            <a:r>
              <a:rPr lang="en-US" sz="1000" dirty="0"/>
              <a:t>How have you mapped of any stakeholders that are needed to install the intended measures, such as the local planning authority and the District Network Organisation?</a:t>
            </a:r>
          </a:p>
        </p:txBody>
      </p:sp>
      <p:sp>
        <p:nvSpPr>
          <p:cNvPr id="5" name="TextBox 4">
            <a:extLst>
              <a:ext uri="{FF2B5EF4-FFF2-40B4-BE49-F238E27FC236}">
                <a16:creationId xmlns:a16="http://schemas.microsoft.com/office/drawing/2014/main" id="{9B74EE5B-8A76-D454-F1A0-562EF8FACC13}"/>
              </a:ext>
            </a:extLst>
          </p:cNvPr>
          <p:cNvSpPr txBox="1"/>
          <p:nvPr/>
        </p:nvSpPr>
        <p:spPr>
          <a:xfrm>
            <a:off x="9856788" y="6380279"/>
            <a:ext cx="1503938" cy="276999"/>
          </a:xfrm>
          <a:prstGeom prst="rect">
            <a:avLst/>
          </a:prstGeom>
          <a:noFill/>
        </p:spPr>
        <p:txBody>
          <a:bodyPr wrap="none" rtlCol="0">
            <a:spAutoFit/>
          </a:bodyPr>
          <a:lstStyle/>
          <a:p>
            <a:r>
              <a:rPr lang="en-GB" sz="1200" dirty="0"/>
              <a:t>Page 18 of </a:t>
            </a:r>
            <a:r>
              <a:rPr lang="en-GB" sz="1200" b="1" dirty="0">
                <a:hlinkClick r:id="rId3" action="ppaction://hlinkfile"/>
              </a:rPr>
              <a:t>Toolkit</a:t>
            </a:r>
            <a:endParaRPr lang="en-US" sz="1200" b="1" dirty="0"/>
          </a:p>
        </p:txBody>
      </p:sp>
    </p:spTree>
    <p:extLst>
      <p:ext uri="{BB962C8B-B14F-4D97-AF65-F5344CB8AC3E}">
        <p14:creationId xmlns:p14="http://schemas.microsoft.com/office/powerpoint/2010/main" val="716237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Delivery Plan</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17</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How will you deliver the project and are you clear on the tasks, milestones and sequencing?</a:t>
            </a:r>
          </a:p>
        </p:txBody>
      </p:sp>
    </p:spTree>
    <p:extLst>
      <p:ext uri="{BB962C8B-B14F-4D97-AF65-F5344CB8AC3E}">
        <p14:creationId xmlns:p14="http://schemas.microsoft.com/office/powerpoint/2010/main" val="2918398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a:t>Delivery Plan</a:t>
            </a:r>
            <a:endParaRPr lang="en-US"/>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490649"/>
            <a:ext cx="5441764" cy="6001643"/>
          </a:xfrm>
          <a:prstGeom prst="rect">
            <a:avLst/>
          </a:prstGeom>
          <a:noFill/>
        </p:spPr>
        <p:txBody>
          <a:bodyPr wrap="square" lIns="91440" tIns="45720" rIns="91440" bIns="45720" rtlCol="0" anchor="t">
            <a:spAutoFit/>
          </a:bodyPr>
          <a:lstStyle/>
          <a:p>
            <a:r>
              <a:rPr lang="en-US" sz="1200" b="1" dirty="0"/>
              <a:t>Breakdown of the project to the individual tasks, their duration and timings</a:t>
            </a:r>
          </a:p>
          <a:p>
            <a:r>
              <a:rPr lang="en-US" sz="1200" dirty="0"/>
              <a:t>- Gantt chart of sequence</a:t>
            </a:r>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Accountability of various tasks</a:t>
            </a:r>
          </a:p>
          <a:p>
            <a:r>
              <a:rPr lang="en-US" sz="1200" dirty="0"/>
              <a:t>e.g., PAS 2035 retrofit coordinator. </a:t>
            </a:r>
          </a:p>
          <a:p>
            <a:endParaRPr lang="en-US" sz="1200" dirty="0"/>
          </a:p>
          <a:p>
            <a:endParaRPr lang="en-US" sz="1200" dirty="0"/>
          </a:p>
          <a:p>
            <a:endParaRPr lang="en-US" sz="1200" dirty="0"/>
          </a:p>
          <a:p>
            <a:endParaRPr lang="en-US" sz="1200" dirty="0"/>
          </a:p>
          <a:p>
            <a:endParaRPr lang="en-US" sz="1200" dirty="0"/>
          </a:p>
          <a:p>
            <a:r>
              <a:rPr lang="en-US" sz="1200" dirty="0"/>
              <a:t>-Project management approach of requirements and risks</a:t>
            </a:r>
          </a:p>
          <a:p>
            <a:r>
              <a:rPr lang="en-US" sz="1200" dirty="0"/>
              <a:t>e.g., what is your </a:t>
            </a:r>
            <a:r>
              <a:rPr lang="en-US" sz="1200" dirty="0" err="1"/>
              <a:t>organisation’s</a:t>
            </a:r>
            <a:r>
              <a:rPr lang="en-US" sz="1200" dirty="0"/>
              <a:t> standard approach? </a:t>
            </a:r>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-Resource securing and team forming</a:t>
            </a:r>
          </a:p>
          <a:p>
            <a:r>
              <a:rPr lang="en-US" sz="1200" dirty="0"/>
              <a:t>e.g., mapping of existing resources and expectation of tasks and roles. </a:t>
            </a:r>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4758027" y="592090"/>
            <a:ext cx="6393113" cy="861774"/>
          </a:xfrm>
          <a:prstGeom prst="rect">
            <a:avLst/>
          </a:prstGeom>
          <a:noFill/>
          <a:ln w="57150">
            <a:solidFill>
              <a:schemeClr val="accent4"/>
            </a:solidFill>
          </a:ln>
        </p:spPr>
        <p:txBody>
          <a:bodyPr wrap="square">
            <a:spAutoFit/>
          </a:bodyPr>
          <a:lstStyle/>
          <a:p>
            <a:r>
              <a:rPr lang="en-US" sz="1000"/>
              <a:t>Can it be delivered in the time available?</a:t>
            </a:r>
          </a:p>
          <a:p>
            <a:r>
              <a:rPr lang="en-US" sz="1000"/>
              <a:t>Where are the bottlenecks?</a:t>
            </a:r>
          </a:p>
          <a:p>
            <a:r>
              <a:rPr lang="en-US" sz="1000"/>
              <a:t>Where are the biggest risks?</a:t>
            </a:r>
          </a:p>
          <a:p>
            <a:r>
              <a:rPr lang="en-US" sz="1000"/>
              <a:t>How could the project be delivered faster?</a:t>
            </a:r>
          </a:p>
          <a:p>
            <a:r>
              <a:rPr lang="en-US" sz="1000"/>
              <a:t>What are the Implications for resource requirements and costs? </a:t>
            </a:r>
          </a:p>
        </p:txBody>
      </p:sp>
      <p:sp>
        <p:nvSpPr>
          <p:cNvPr id="5" name="TextBox 4">
            <a:extLst>
              <a:ext uri="{FF2B5EF4-FFF2-40B4-BE49-F238E27FC236}">
                <a16:creationId xmlns:a16="http://schemas.microsoft.com/office/drawing/2014/main" id="{213E44C2-E4A0-262C-70D1-07C95F7C2E46}"/>
              </a:ext>
            </a:extLst>
          </p:cNvPr>
          <p:cNvSpPr txBox="1"/>
          <p:nvPr/>
        </p:nvSpPr>
        <p:spPr>
          <a:xfrm>
            <a:off x="218830" y="6395909"/>
            <a:ext cx="1503938" cy="276999"/>
          </a:xfrm>
          <a:prstGeom prst="rect">
            <a:avLst/>
          </a:prstGeom>
          <a:noFill/>
        </p:spPr>
        <p:txBody>
          <a:bodyPr wrap="none" rtlCol="0">
            <a:spAutoFit/>
          </a:bodyPr>
          <a:lstStyle/>
          <a:p>
            <a:r>
              <a:rPr lang="en-GB" sz="1200" dirty="0"/>
              <a:t>Page 21 of </a:t>
            </a:r>
            <a:r>
              <a:rPr lang="en-GB" sz="1200" b="1" dirty="0">
                <a:hlinkClick r:id="rId2" action="ppaction://hlinkfile"/>
              </a:rPr>
              <a:t>Toolkit</a:t>
            </a:r>
            <a:endParaRPr lang="en-US" sz="1200" b="1" dirty="0"/>
          </a:p>
        </p:txBody>
      </p:sp>
    </p:spTree>
    <p:extLst>
      <p:ext uri="{BB962C8B-B14F-4D97-AF65-F5344CB8AC3E}">
        <p14:creationId xmlns:p14="http://schemas.microsoft.com/office/powerpoint/2010/main" val="681769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Costs</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19</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What will the project cost to deliver?</a:t>
            </a:r>
          </a:p>
        </p:txBody>
      </p:sp>
    </p:spTree>
    <p:extLst>
      <p:ext uri="{BB962C8B-B14F-4D97-AF65-F5344CB8AC3E}">
        <p14:creationId xmlns:p14="http://schemas.microsoft.com/office/powerpoint/2010/main" val="2018768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FCD63-390A-8853-C9BD-59122859E812}"/>
              </a:ext>
            </a:extLst>
          </p:cNvPr>
          <p:cNvSpPr>
            <a:spLocks noGrp="1"/>
          </p:cNvSpPr>
          <p:nvPr>
            <p:ph type="title"/>
          </p:nvPr>
        </p:nvSpPr>
        <p:spPr/>
        <p:txBody>
          <a:bodyPr/>
          <a:lstStyle/>
          <a:p>
            <a:r>
              <a:rPr lang="en-GB" dirty="0"/>
              <a:t>How to use this storyboard</a:t>
            </a:r>
            <a:endParaRPr lang="en-US" dirty="0"/>
          </a:p>
        </p:txBody>
      </p:sp>
      <p:sp>
        <p:nvSpPr>
          <p:cNvPr id="3" name="Text Placeholder 2">
            <a:extLst>
              <a:ext uri="{FF2B5EF4-FFF2-40B4-BE49-F238E27FC236}">
                <a16:creationId xmlns:a16="http://schemas.microsoft.com/office/drawing/2014/main" id="{5C55454F-9ACE-B0CF-8634-FDFE5F0F3250}"/>
              </a:ext>
            </a:extLst>
          </p:cNvPr>
          <p:cNvSpPr>
            <a:spLocks noGrp="1"/>
          </p:cNvSpPr>
          <p:nvPr>
            <p:ph type="body" sz="quarter" idx="13"/>
          </p:nvPr>
        </p:nvSpPr>
        <p:spPr>
          <a:xfrm>
            <a:off x="625998" y="1838660"/>
            <a:ext cx="8701876" cy="4518000"/>
          </a:xfrm>
        </p:spPr>
        <p:txBody>
          <a:bodyPr/>
          <a:lstStyle/>
          <a:p>
            <a:pPr marL="342900" indent="-342900">
              <a:buClr>
                <a:schemeClr val="accent4"/>
              </a:buClr>
              <a:buFont typeface="Arial" panose="020B0604020202020204" pitchFamily="34" charset="0"/>
              <a:buChar char="•"/>
            </a:pPr>
            <a:r>
              <a:rPr lang="en-GB" sz="1800" dirty="0"/>
              <a:t>This editable document is to be used as a starting point to storyboard the key parts of your business case for your housing stock retrofit project</a:t>
            </a:r>
          </a:p>
          <a:p>
            <a:pPr marL="342900" indent="-342900">
              <a:buClr>
                <a:schemeClr val="accent4"/>
              </a:buClr>
              <a:buFont typeface="Arial" panose="020B0604020202020204" pitchFamily="34" charset="0"/>
              <a:buChar char="•"/>
            </a:pPr>
            <a:r>
              <a:rPr lang="en-GB" sz="1800" dirty="0"/>
              <a:t>Each section of this presentation provides a key question that the section should answer</a:t>
            </a:r>
          </a:p>
          <a:p>
            <a:pPr marL="342900" indent="-342900">
              <a:buClr>
                <a:schemeClr val="accent4"/>
              </a:buClr>
              <a:buFont typeface="Arial" panose="020B0604020202020204" pitchFamily="34" charset="0"/>
              <a:buChar char="•"/>
            </a:pPr>
            <a:r>
              <a:rPr lang="en-GB" sz="1800" dirty="0"/>
              <a:t>Within each section, a breakdown of the key requirements is listed so that the business case is informative for decision making. This also includes some key examples of what to include </a:t>
            </a:r>
          </a:p>
          <a:p>
            <a:pPr marL="342900" indent="-342900">
              <a:buClr>
                <a:schemeClr val="accent4"/>
              </a:buClr>
              <a:buFont typeface="Arial" panose="020B0604020202020204" pitchFamily="34" charset="0"/>
              <a:buChar char="•"/>
            </a:pPr>
            <a:r>
              <a:rPr lang="en-GB" sz="1800" dirty="0"/>
              <a:t>Leading headers and questions throughout the sections will help form a checklist of the information required to form the business case and critically analyse the content you are delivering to aid success </a:t>
            </a:r>
          </a:p>
          <a:p>
            <a:pPr marL="342900" indent="-342900">
              <a:buClr>
                <a:schemeClr val="accent4"/>
              </a:buClr>
              <a:buFont typeface="Arial" panose="020B0604020202020204" pitchFamily="34" charset="0"/>
              <a:buChar char="•"/>
            </a:pPr>
            <a:r>
              <a:rPr lang="en-US" sz="1800" dirty="0"/>
              <a:t>The appendices includes a further glossary of terms, and background to the information required within each section</a:t>
            </a:r>
          </a:p>
          <a:p>
            <a:pPr marL="342900" indent="-342900">
              <a:buClr>
                <a:schemeClr val="accent4"/>
              </a:buClr>
              <a:buFont typeface="Arial" panose="020B0604020202020204" pitchFamily="34" charset="0"/>
              <a:buChar char="•"/>
            </a:pPr>
            <a:r>
              <a:rPr lang="en-US" sz="1800" dirty="0"/>
              <a:t>A more detailed version of the information included can be found here: </a:t>
            </a:r>
            <a:r>
              <a:rPr lang="en-US" sz="1800" b="1" u="sng" dirty="0">
                <a:solidFill>
                  <a:schemeClr val="accent3"/>
                </a:solidFill>
              </a:rPr>
              <a:t>b</a:t>
            </a:r>
            <a:r>
              <a:rPr lang="en-US" sz="1800" b="1" dirty="0">
                <a:hlinkClick r:id="rId3"/>
              </a:rPr>
              <a:t>usiness case toolkit</a:t>
            </a:r>
            <a:endParaRPr lang="en-US" sz="1800" b="1" dirty="0"/>
          </a:p>
        </p:txBody>
      </p:sp>
      <p:sp>
        <p:nvSpPr>
          <p:cNvPr id="4" name="Slide Number Placeholder 3">
            <a:extLst>
              <a:ext uri="{FF2B5EF4-FFF2-40B4-BE49-F238E27FC236}">
                <a16:creationId xmlns:a16="http://schemas.microsoft.com/office/drawing/2014/main" id="{D0D13122-1830-E4DF-4901-8AB9720ACB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E99E1-D719-3F4E-9909-CA6386B1F5D2}" type="slidenum">
              <a:rPr kumimoji="0" lang="en-US" sz="800" b="0" i="0" u="none" strike="noStrike" kern="1200" cap="none" spc="0" normalizeH="0" baseline="0" noProof="0" smtClean="0">
                <a:ln>
                  <a:noFill/>
                </a:ln>
                <a:solidFill>
                  <a:srgbClr val="3B4159"/>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800" b="0" i="0" u="none" strike="noStrike" kern="1200" cap="none" spc="0" normalizeH="0" baseline="0" noProof="0">
              <a:ln>
                <a:noFill/>
              </a:ln>
              <a:solidFill>
                <a:srgbClr val="3B4159"/>
              </a:solidFill>
              <a:effectLst/>
              <a:uLnTx/>
              <a:uFillTx/>
              <a:latin typeface="Century Gothic" panose="020F0302020204030204"/>
              <a:ea typeface="+mn-ea"/>
              <a:cs typeface="+mn-cs"/>
            </a:endParaRPr>
          </a:p>
        </p:txBody>
      </p:sp>
      <p:sp>
        <p:nvSpPr>
          <p:cNvPr id="5" name="TextBox 4">
            <a:extLst>
              <a:ext uri="{FF2B5EF4-FFF2-40B4-BE49-F238E27FC236}">
                <a16:creationId xmlns:a16="http://schemas.microsoft.com/office/drawing/2014/main" id="{4FFCFD10-FD05-248B-B672-1C7F885E8402}"/>
              </a:ext>
            </a:extLst>
          </p:cNvPr>
          <p:cNvSpPr txBox="1"/>
          <p:nvPr/>
        </p:nvSpPr>
        <p:spPr>
          <a:xfrm>
            <a:off x="6752492" y="306940"/>
            <a:ext cx="5275385" cy="1200329"/>
          </a:xfrm>
          <a:prstGeom prst="rect">
            <a:avLst/>
          </a:prstGeom>
          <a:solidFill>
            <a:schemeClr val="bg1"/>
          </a:solidFill>
          <a:ln w="28575">
            <a:solidFill>
              <a:schemeClr val="accent2"/>
            </a:solidFill>
          </a:ln>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dirty="0"/>
              <a:t>A </a:t>
            </a:r>
            <a:r>
              <a:rPr lang="en-GB" sz="1200" b="1" dirty="0"/>
              <a:t>storyboard</a:t>
            </a:r>
            <a:r>
              <a:rPr lang="en-GB" sz="1200" dirty="0"/>
              <a:t> is a technique used to visualise different scenarios and plan business activities. Storyboarding can be a valuable tool for communicating, collaborating, and planning effectively, making it easier for stakeholders to see how you've developed the thinking behind your business case and picture the outcome. It can also be used as a drafting tool as you develop your formal proposal.</a:t>
            </a:r>
          </a:p>
        </p:txBody>
      </p:sp>
    </p:spTree>
    <p:extLst>
      <p:ext uri="{BB962C8B-B14F-4D97-AF65-F5344CB8AC3E}">
        <p14:creationId xmlns:p14="http://schemas.microsoft.com/office/powerpoint/2010/main" val="3438990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a:t>Costs</a:t>
            </a:r>
            <a:endParaRPr lang="en-US"/>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490649"/>
            <a:ext cx="5441764" cy="4893647"/>
          </a:xfrm>
          <a:prstGeom prst="rect">
            <a:avLst/>
          </a:prstGeom>
          <a:noFill/>
        </p:spPr>
        <p:txBody>
          <a:bodyPr wrap="square" lIns="91440" tIns="45720" rIns="91440" bIns="45720" rtlCol="0" anchor="t">
            <a:spAutoFit/>
          </a:bodyPr>
          <a:lstStyle/>
          <a:p>
            <a:r>
              <a:rPr lang="en-US" sz="1200" b="1" dirty="0"/>
              <a:t>Estimates of project costs with improved costing for investments</a:t>
            </a:r>
          </a:p>
          <a:p>
            <a:endParaRPr lang="en-US" sz="1200" b="1" dirty="0"/>
          </a:p>
          <a:p>
            <a:r>
              <a:rPr lang="en-US" sz="1200" dirty="0"/>
              <a:t>- How are the costs defined? Action, delivery plan, and resource allocation. </a:t>
            </a:r>
          </a:p>
          <a:p>
            <a:r>
              <a:rPr lang="en-US" sz="1200" dirty="0"/>
              <a:t>e.g., quotes and cost database access</a:t>
            </a:r>
          </a:p>
          <a:p>
            <a:endParaRPr lang="en-US" sz="1200" dirty="0"/>
          </a:p>
          <a:p>
            <a:endParaRPr lang="en-US" sz="1200" dirty="0"/>
          </a:p>
          <a:p>
            <a:endParaRPr lang="en-US" sz="1200" dirty="0"/>
          </a:p>
          <a:p>
            <a:endParaRPr lang="en-US" sz="1200" dirty="0"/>
          </a:p>
          <a:p>
            <a:endParaRPr lang="en-US" sz="1200" dirty="0"/>
          </a:p>
          <a:p>
            <a:r>
              <a:rPr lang="en-US" sz="1200" dirty="0"/>
              <a:t>- What are the costs influenced by? Procurement, risk and financing options. </a:t>
            </a:r>
          </a:p>
          <a:p>
            <a:r>
              <a:rPr lang="en-US" sz="1200" dirty="0"/>
              <a:t>e.g., option appraisal for finance and procurement.</a:t>
            </a:r>
          </a:p>
          <a:p>
            <a:endParaRPr lang="en-US" sz="1200" dirty="0"/>
          </a:p>
          <a:p>
            <a:endParaRPr lang="en-US" sz="1200" dirty="0"/>
          </a:p>
          <a:p>
            <a:endParaRPr lang="en-US" sz="1200" dirty="0"/>
          </a:p>
          <a:p>
            <a:endParaRPr lang="en-US" sz="1200" dirty="0"/>
          </a:p>
          <a:p>
            <a:endParaRPr lang="en-US" sz="1200" dirty="0"/>
          </a:p>
          <a:p>
            <a:r>
              <a:rPr lang="en-US" sz="1200" dirty="0"/>
              <a:t>-Sources of cost information and models of delivery of costing.</a:t>
            </a:r>
          </a:p>
          <a:p>
            <a:r>
              <a:rPr lang="en-US" sz="1200" dirty="0"/>
              <a:t>e.g., software tools and review/model types such as Analogous review, Parametric models and Bottom up Estimating. </a:t>
            </a:r>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4758027" y="474986"/>
            <a:ext cx="6393113" cy="1015663"/>
          </a:xfrm>
          <a:prstGeom prst="rect">
            <a:avLst/>
          </a:prstGeom>
          <a:noFill/>
          <a:ln w="57150">
            <a:solidFill>
              <a:schemeClr val="accent4"/>
            </a:solidFill>
          </a:ln>
        </p:spPr>
        <p:txBody>
          <a:bodyPr wrap="square">
            <a:spAutoFit/>
          </a:bodyPr>
          <a:lstStyle/>
          <a:p>
            <a:r>
              <a:rPr lang="en-US" sz="1000"/>
              <a:t>Identify the buildings that will be upgraded, and the energy efficiency and other measures that you will apply to each</a:t>
            </a:r>
          </a:p>
          <a:p>
            <a:r>
              <a:rPr lang="en-US" sz="1000"/>
              <a:t>Resources of internal and external, that will be required to deliver the project?</a:t>
            </a:r>
          </a:p>
          <a:p>
            <a:r>
              <a:rPr lang="en-US" sz="1000"/>
              <a:t>Estimate costs for each task</a:t>
            </a:r>
          </a:p>
          <a:p>
            <a:r>
              <a:rPr lang="en-US" sz="1000"/>
              <a:t>Consider constraints with cost implications, such as milestone dates and availability of resources</a:t>
            </a:r>
          </a:p>
          <a:p>
            <a:r>
              <a:rPr lang="en-US" sz="1000"/>
              <a:t>Assess any risk associated with cost increases and add to the risk register</a:t>
            </a:r>
          </a:p>
        </p:txBody>
      </p:sp>
      <p:sp>
        <p:nvSpPr>
          <p:cNvPr id="5" name="TextBox 4">
            <a:extLst>
              <a:ext uri="{FF2B5EF4-FFF2-40B4-BE49-F238E27FC236}">
                <a16:creationId xmlns:a16="http://schemas.microsoft.com/office/drawing/2014/main" id="{F01D03D8-20DB-F37B-D58A-7A5E3DF3D600}"/>
              </a:ext>
            </a:extLst>
          </p:cNvPr>
          <p:cNvSpPr txBox="1"/>
          <p:nvPr/>
        </p:nvSpPr>
        <p:spPr>
          <a:xfrm>
            <a:off x="5667704" y="1782352"/>
            <a:ext cx="5441764" cy="3231654"/>
          </a:xfrm>
          <a:prstGeom prst="rect">
            <a:avLst/>
          </a:prstGeom>
          <a:noFill/>
        </p:spPr>
        <p:txBody>
          <a:bodyPr wrap="square" lIns="91440" tIns="45720" rIns="91440" bIns="45720" rtlCol="0" anchor="t">
            <a:spAutoFit/>
          </a:bodyPr>
          <a:lstStyle/>
          <a:p>
            <a:r>
              <a:rPr lang="en-US" sz="1200" dirty="0"/>
              <a:t>- Accurate investments and costing plan: </a:t>
            </a:r>
            <a:r>
              <a:rPr lang="en-US" sz="1200" dirty="0" err="1"/>
              <a:t>CapEx</a:t>
            </a:r>
            <a:r>
              <a:rPr lang="en-US" sz="1200" dirty="0"/>
              <a:t> (capital expenditure), </a:t>
            </a:r>
            <a:r>
              <a:rPr lang="en-US" sz="1200" dirty="0" err="1"/>
              <a:t>OpEx</a:t>
            </a:r>
            <a:r>
              <a:rPr lang="en-US" sz="1200" dirty="0"/>
              <a:t> (operational expenditure), ROI (return on investment)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6" name="TextBox 5">
            <a:extLst>
              <a:ext uri="{FF2B5EF4-FFF2-40B4-BE49-F238E27FC236}">
                <a16:creationId xmlns:a16="http://schemas.microsoft.com/office/drawing/2014/main" id="{5D146940-9430-3B34-05D9-A3CDA14DF7E6}"/>
              </a:ext>
            </a:extLst>
          </p:cNvPr>
          <p:cNvSpPr txBox="1"/>
          <p:nvPr/>
        </p:nvSpPr>
        <p:spPr>
          <a:xfrm>
            <a:off x="218830" y="6395909"/>
            <a:ext cx="1503938" cy="276999"/>
          </a:xfrm>
          <a:prstGeom prst="rect">
            <a:avLst/>
          </a:prstGeom>
          <a:noFill/>
        </p:spPr>
        <p:txBody>
          <a:bodyPr wrap="none" rtlCol="0">
            <a:spAutoFit/>
          </a:bodyPr>
          <a:lstStyle/>
          <a:p>
            <a:r>
              <a:rPr lang="en-GB" sz="1200" dirty="0"/>
              <a:t>Page 21 of </a:t>
            </a:r>
            <a:r>
              <a:rPr lang="en-GB" sz="1200" b="1" dirty="0">
                <a:hlinkClick r:id="rId2" action="ppaction://hlinkfile"/>
              </a:rPr>
              <a:t>Toolkit</a:t>
            </a:r>
            <a:endParaRPr lang="en-US" sz="1200" b="1" dirty="0"/>
          </a:p>
        </p:txBody>
      </p:sp>
    </p:spTree>
    <p:extLst>
      <p:ext uri="{BB962C8B-B14F-4D97-AF65-F5344CB8AC3E}">
        <p14:creationId xmlns:p14="http://schemas.microsoft.com/office/powerpoint/2010/main" val="896718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Financing</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21</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Where will the money for the project come form?</a:t>
            </a:r>
          </a:p>
        </p:txBody>
      </p:sp>
    </p:spTree>
    <p:extLst>
      <p:ext uri="{BB962C8B-B14F-4D97-AF65-F5344CB8AC3E}">
        <p14:creationId xmlns:p14="http://schemas.microsoft.com/office/powerpoint/2010/main" val="116472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a:t>Financing</a:t>
            </a:r>
            <a:endParaRPr lang="en-US"/>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490649"/>
            <a:ext cx="5441764" cy="4708981"/>
          </a:xfrm>
          <a:prstGeom prst="rect">
            <a:avLst/>
          </a:prstGeom>
          <a:noFill/>
        </p:spPr>
        <p:txBody>
          <a:bodyPr wrap="square" lIns="91440" tIns="45720" rIns="91440" bIns="45720" rtlCol="0" anchor="t">
            <a:spAutoFit/>
          </a:bodyPr>
          <a:lstStyle/>
          <a:p>
            <a:r>
              <a:rPr lang="en-US" sz="1200" b="1" dirty="0"/>
              <a:t>Options for providing finance?</a:t>
            </a:r>
          </a:p>
          <a:p>
            <a:endParaRPr lang="en-US" sz="1200" b="1" dirty="0"/>
          </a:p>
          <a:p>
            <a:r>
              <a:rPr lang="en-US" sz="1200" dirty="0"/>
              <a:t>- What internal finance is available? This could be a surplus or an annual budget that can lever grant funding, such as an annual maintenance budget </a:t>
            </a:r>
          </a:p>
          <a:p>
            <a:r>
              <a:rPr lang="en-US" sz="1200" dirty="0"/>
              <a:t> </a:t>
            </a:r>
          </a:p>
          <a:p>
            <a:endParaRPr lang="en-US" sz="1200" dirty="0"/>
          </a:p>
          <a:p>
            <a:endParaRPr lang="en-US" sz="1200" dirty="0"/>
          </a:p>
          <a:p>
            <a:endParaRPr lang="en-US" sz="1200" dirty="0"/>
          </a:p>
          <a:p>
            <a:endParaRPr lang="en-US" sz="1200" dirty="0"/>
          </a:p>
          <a:p>
            <a:endParaRPr lang="en-US" sz="1200" dirty="0"/>
          </a:p>
          <a:p>
            <a:r>
              <a:rPr lang="en-US" sz="1200" dirty="0"/>
              <a:t>- What commercial loans and corporate bonds are available?</a:t>
            </a:r>
          </a:p>
          <a:p>
            <a:r>
              <a:rPr lang="en-US" sz="1200" dirty="0"/>
              <a:t>e.g., Environmental Finance report – Sustainable Bonds Insight 2021</a:t>
            </a:r>
          </a:p>
          <a:p>
            <a:endParaRPr lang="en-US" sz="1200" dirty="0"/>
          </a:p>
          <a:p>
            <a:endParaRPr lang="en-US" sz="1200" dirty="0"/>
          </a:p>
          <a:p>
            <a:endParaRPr lang="en-US" sz="1200" dirty="0"/>
          </a:p>
          <a:p>
            <a:endParaRPr lang="en-US" sz="1200" dirty="0"/>
          </a:p>
          <a:p>
            <a:endParaRPr lang="en-US" sz="1200" dirty="0"/>
          </a:p>
          <a:p>
            <a:r>
              <a:rPr lang="en-US" sz="1200" dirty="0"/>
              <a:t>-Grants, either governmental or non-governmental</a:t>
            </a:r>
          </a:p>
          <a:p>
            <a:r>
              <a:rPr lang="en-US" sz="1200" dirty="0"/>
              <a:t>e.g., Social housing decarbonisation fund.</a:t>
            </a:r>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4758027" y="474986"/>
            <a:ext cx="6393113" cy="1015663"/>
          </a:xfrm>
          <a:prstGeom prst="rect">
            <a:avLst/>
          </a:prstGeom>
          <a:noFill/>
          <a:ln w="57150">
            <a:solidFill>
              <a:schemeClr val="accent4"/>
            </a:solidFill>
          </a:ln>
        </p:spPr>
        <p:txBody>
          <a:bodyPr wrap="square">
            <a:spAutoFit/>
          </a:bodyPr>
          <a:lstStyle/>
          <a:p>
            <a:r>
              <a:rPr lang="en-US" sz="1000"/>
              <a:t>Have the financing requirements been clearly identified?</a:t>
            </a:r>
          </a:p>
          <a:p>
            <a:r>
              <a:rPr lang="en-US" sz="1000"/>
              <a:t>What is the amount of financing required?</a:t>
            </a:r>
          </a:p>
          <a:p>
            <a:r>
              <a:rPr lang="en-US" sz="1000"/>
              <a:t>If public sector funding is available, what percentage of the estimated project costs does it cover?</a:t>
            </a:r>
          </a:p>
          <a:p>
            <a:r>
              <a:rPr lang="en-US" sz="1000"/>
              <a:t>Which are the preferred sources of finance for this project?</a:t>
            </a:r>
          </a:p>
          <a:p>
            <a:r>
              <a:rPr lang="en-US" sz="1000"/>
              <a:t>Has financing been secured?</a:t>
            </a:r>
          </a:p>
          <a:p>
            <a:r>
              <a:rPr lang="en-US" sz="1000"/>
              <a:t>Are financing risks included in the risk register?</a:t>
            </a:r>
          </a:p>
        </p:txBody>
      </p:sp>
      <p:sp>
        <p:nvSpPr>
          <p:cNvPr id="5" name="TextBox 4">
            <a:extLst>
              <a:ext uri="{FF2B5EF4-FFF2-40B4-BE49-F238E27FC236}">
                <a16:creationId xmlns:a16="http://schemas.microsoft.com/office/drawing/2014/main" id="{F01D03D8-20DB-F37B-D58A-7A5E3DF3D600}"/>
              </a:ext>
            </a:extLst>
          </p:cNvPr>
          <p:cNvSpPr txBox="1"/>
          <p:nvPr/>
        </p:nvSpPr>
        <p:spPr>
          <a:xfrm>
            <a:off x="5996108" y="1801934"/>
            <a:ext cx="5441764" cy="3046988"/>
          </a:xfrm>
          <a:prstGeom prst="rect">
            <a:avLst/>
          </a:prstGeom>
          <a:noFill/>
        </p:spPr>
        <p:txBody>
          <a:bodyPr wrap="square" lIns="91440" tIns="45720" rIns="91440" bIns="45720" rtlCol="0" anchor="t">
            <a:spAutoFit/>
          </a:bodyPr>
          <a:lstStyle/>
          <a:p>
            <a:r>
              <a:rPr lang="en-US" sz="1200" dirty="0"/>
              <a:t>- Accurate investments and costing plan: </a:t>
            </a:r>
            <a:r>
              <a:rPr lang="en-US" sz="1200" dirty="0" err="1"/>
              <a:t>CapEx</a:t>
            </a:r>
            <a:r>
              <a:rPr lang="en-US" sz="1200" dirty="0"/>
              <a:t> (capital expenditure), </a:t>
            </a:r>
            <a:r>
              <a:rPr lang="en-US" sz="1200" dirty="0" err="1"/>
              <a:t>OpEx</a:t>
            </a:r>
            <a:r>
              <a:rPr lang="en-US" sz="1200" dirty="0"/>
              <a:t> (operational expenditure), ROI (return on investment)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6" name="TextBox 5">
            <a:extLst>
              <a:ext uri="{FF2B5EF4-FFF2-40B4-BE49-F238E27FC236}">
                <a16:creationId xmlns:a16="http://schemas.microsoft.com/office/drawing/2014/main" id="{45BA1A44-90C8-70A1-B459-377338714723}"/>
              </a:ext>
            </a:extLst>
          </p:cNvPr>
          <p:cNvSpPr txBox="1"/>
          <p:nvPr/>
        </p:nvSpPr>
        <p:spPr>
          <a:xfrm>
            <a:off x="218830" y="6395909"/>
            <a:ext cx="1503938" cy="276999"/>
          </a:xfrm>
          <a:prstGeom prst="rect">
            <a:avLst/>
          </a:prstGeom>
          <a:noFill/>
        </p:spPr>
        <p:txBody>
          <a:bodyPr wrap="none" rtlCol="0">
            <a:spAutoFit/>
          </a:bodyPr>
          <a:lstStyle/>
          <a:p>
            <a:r>
              <a:rPr lang="en-GB" sz="1200" dirty="0"/>
              <a:t>Page 24 of </a:t>
            </a:r>
            <a:r>
              <a:rPr lang="en-GB" sz="1200" b="1" dirty="0">
                <a:hlinkClick r:id="rId2" action="ppaction://hlinkfile"/>
              </a:rPr>
              <a:t>Toolkit</a:t>
            </a:r>
            <a:endParaRPr lang="en-US" sz="1200" b="1" dirty="0"/>
          </a:p>
        </p:txBody>
      </p:sp>
    </p:spTree>
    <p:extLst>
      <p:ext uri="{BB962C8B-B14F-4D97-AF65-F5344CB8AC3E}">
        <p14:creationId xmlns:p14="http://schemas.microsoft.com/office/powerpoint/2010/main" val="139933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Resourcing</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23</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What are the resource requirements to deliver the project and where will you get it from? </a:t>
            </a:r>
          </a:p>
        </p:txBody>
      </p:sp>
    </p:spTree>
    <p:extLst>
      <p:ext uri="{BB962C8B-B14F-4D97-AF65-F5344CB8AC3E}">
        <p14:creationId xmlns:p14="http://schemas.microsoft.com/office/powerpoint/2010/main" val="693438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dirty="0"/>
              <a:t>Resourcing</a:t>
            </a:r>
            <a:endParaRPr lang="en-US" dirty="0"/>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490649"/>
            <a:ext cx="5441764" cy="4339650"/>
          </a:xfrm>
          <a:prstGeom prst="rect">
            <a:avLst/>
          </a:prstGeom>
          <a:noFill/>
        </p:spPr>
        <p:txBody>
          <a:bodyPr wrap="square" lIns="91440" tIns="45720" rIns="91440" bIns="45720" rtlCol="0" anchor="t">
            <a:spAutoFit/>
          </a:bodyPr>
          <a:lstStyle/>
          <a:p>
            <a:r>
              <a:rPr lang="en-US" sz="1200" b="1" dirty="0"/>
              <a:t>Internal and external resource requirements</a:t>
            </a:r>
          </a:p>
          <a:p>
            <a:r>
              <a:rPr lang="en-US" sz="1200" b="1" dirty="0"/>
              <a:t>e.g., </a:t>
            </a:r>
            <a:r>
              <a:rPr lang="en-US" sz="1200" b="1" dirty="0">
                <a:hlinkClick r:id="rId2"/>
              </a:rPr>
              <a:t>what do I need to build a team</a:t>
            </a:r>
            <a:endParaRPr lang="en-US" sz="1200" b="1" dirty="0"/>
          </a:p>
          <a:p>
            <a:endParaRPr lang="en-US" sz="1200" b="1" dirty="0"/>
          </a:p>
          <a:p>
            <a:r>
              <a:rPr lang="en-US" sz="1200" dirty="0"/>
              <a:t>- Identification of internal resource that covers jobs required</a:t>
            </a:r>
          </a:p>
          <a:p>
            <a:r>
              <a:rPr lang="en-US" sz="1200" dirty="0"/>
              <a:t>e.g., different departments within your organisation</a:t>
            </a:r>
          </a:p>
          <a:p>
            <a:endParaRPr lang="en-US" sz="1200" dirty="0"/>
          </a:p>
          <a:p>
            <a:endParaRPr lang="en-US" sz="1200" dirty="0"/>
          </a:p>
          <a:p>
            <a:endParaRPr lang="en-US" sz="1200" dirty="0"/>
          </a:p>
          <a:p>
            <a:endParaRPr lang="en-US" sz="1200" dirty="0"/>
          </a:p>
          <a:p>
            <a:endParaRPr lang="en-US" sz="1200" dirty="0"/>
          </a:p>
          <a:p>
            <a:r>
              <a:rPr lang="en-US" sz="1200" dirty="0"/>
              <a:t>- What can we train staff internally to meet requirements?</a:t>
            </a:r>
          </a:p>
          <a:p>
            <a:r>
              <a:rPr lang="en-US" sz="1200" dirty="0"/>
              <a:t>e.g., identification of special skills</a:t>
            </a:r>
          </a:p>
          <a:p>
            <a:endParaRPr lang="en-US" sz="1200" dirty="0"/>
          </a:p>
          <a:p>
            <a:endParaRPr lang="en-US" sz="1200" dirty="0"/>
          </a:p>
          <a:p>
            <a:endParaRPr lang="en-US" sz="1200" dirty="0"/>
          </a:p>
          <a:p>
            <a:endParaRPr lang="en-US" sz="1200" dirty="0"/>
          </a:p>
          <a:p>
            <a:r>
              <a:rPr lang="en-US" sz="1200" dirty="0"/>
              <a:t>-What do we need to recruit for?</a:t>
            </a:r>
          </a:p>
          <a:p>
            <a:r>
              <a:rPr lang="en-US" sz="1200" dirty="0"/>
              <a:t>e.g., PAS 2035 roles and gaps in resources.</a:t>
            </a:r>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4758027" y="474986"/>
            <a:ext cx="6393113" cy="707886"/>
          </a:xfrm>
          <a:prstGeom prst="rect">
            <a:avLst/>
          </a:prstGeom>
          <a:noFill/>
          <a:ln w="57150">
            <a:solidFill>
              <a:schemeClr val="accent4"/>
            </a:solidFill>
          </a:ln>
        </p:spPr>
        <p:txBody>
          <a:bodyPr wrap="square">
            <a:spAutoFit/>
          </a:bodyPr>
          <a:lstStyle/>
          <a:p>
            <a:r>
              <a:rPr lang="en-US" sz="1000"/>
              <a:t>Undertake an </a:t>
            </a:r>
            <a:r>
              <a:rPr lang="en-US" sz="1000" err="1"/>
              <a:t>organisational</a:t>
            </a:r>
            <a:r>
              <a:rPr lang="en-US" sz="1000"/>
              <a:t> retrofit skills gap assessment</a:t>
            </a:r>
          </a:p>
          <a:p>
            <a:r>
              <a:rPr lang="en-US" sz="1000"/>
              <a:t>Consider whether you have time to acquire any necessary skills</a:t>
            </a:r>
          </a:p>
          <a:p>
            <a:r>
              <a:rPr lang="en-US" sz="1000"/>
              <a:t>Identify suppliers according to the project’s needs</a:t>
            </a:r>
          </a:p>
          <a:p>
            <a:r>
              <a:rPr lang="en-US" sz="1000"/>
              <a:t>Highlight missing resources, especially where they impact compliance</a:t>
            </a:r>
          </a:p>
        </p:txBody>
      </p:sp>
      <p:sp>
        <p:nvSpPr>
          <p:cNvPr id="6" name="TextBox 5">
            <a:extLst>
              <a:ext uri="{FF2B5EF4-FFF2-40B4-BE49-F238E27FC236}">
                <a16:creationId xmlns:a16="http://schemas.microsoft.com/office/drawing/2014/main" id="{5669CF24-A5CB-4E68-E35C-C755A7015B1A}"/>
              </a:ext>
            </a:extLst>
          </p:cNvPr>
          <p:cNvSpPr txBox="1"/>
          <p:nvPr/>
        </p:nvSpPr>
        <p:spPr>
          <a:xfrm>
            <a:off x="218830" y="6395909"/>
            <a:ext cx="1503938" cy="276999"/>
          </a:xfrm>
          <a:prstGeom prst="rect">
            <a:avLst/>
          </a:prstGeom>
          <a:noFill/>
        </p:spPr>
        <p:txBody>
          <a:bodyPr wrap="none" rtlCol="0">
            <a:spAutoFit/>
          </a:bodyPr>
          <a:lstStyle/>
          <a:p>
            <a:r>
              <a:rPr lang="en-GB" sz="1200" dirty="0"/>
              <a:t>Page 25 of </a:t>
            </a:r>
            <a:r>
              <a:rPr lang="en-GB" sz="1200" b="1" dirty="0">
                <a:hlinkClick r:id="rId3" action="ppaction://hlinkfile"/>
              </a:rPr>
              <a:t>Toolkit</a:t>
            </a:r>
            <a:endParaRPr lang="en-US" sz="1200" b="1" dirty="0"/>
          </a:p>
        </p:txBody>
      </p:sp>
    </p:spTree>
    <p:extLst>
      <p:ext uri="{BB962C8B-B14F-4D97-AF65-F5344CB8AC3E}">
        <p14:creationId xmlns:p14="http://schemas.microsoft.com/office/powerpoint/2010/main" val="3708783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Procurement Strategy</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25</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How can the procurement strategy support the projects aims and objectives?</a:t>
            </a:r>
          </a:p>
        </p:txBody>
      </p:sp>
    </p:spTree>
    <p:extLst>
      <p:ext uri="{BB962C8B-B14F-4D97-AF65-F5344CB8AC3E}">
        <p14:creationId xmlns:p14="http://schemas.microsoft.com/office/powerpoint/2010/main" val="1868408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dirty="0"/>
              <a:t>Procurement Strategy</a:t>
            </a:r>
            <a:endParaRPr lang="en-US" dirty="0"/>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490649"/>
            <a:ext cx="5441764" cy="4708981"/>
          </a:xfrm>
          <a:prstGeom prst="rect">
            <a:avLst/>
          </a:prstGeom>
          <a:noFill/>
        </p:spPr>
        <p:txBody>
          <a:bodyPr wrap="square" lIns="91440" tIns="45720" rIns="91440" bIns="45720" rtlCol="0" anchor="t">
            <a:spAutoFit/>
          </a:bodyPr>
          <a:lstStyle/>
          <a:p>
            <a:r>
              <a:rPr lang="en-US" sz="1200" b="1" dirty="0" err="1"/>
              <a:t>Pocurement</a:t>
            </a:r>
            <a:r>
              <a:rPr lang="en-US" sz="1200" b="1" dirty="0"/>
              <a:t> principles</a:t>
            </a:r>
          </a:p>
          <a:p>
            <a:endParaRPr lang="en-US" sz="1200" b="1" dirty="0"/>
          </a:p>
          <a:p>
            <a:r>
              <a:rPr lang="en-US" sz="1200" dirty="0"/>
              <a:t>- key principles of good procurement in the UK public sector</a:t>
            </a:r>
          </a:p>
          <a:p>
            <a:r>
              <a:rPr lang="en-US" sz="1200" dirty="0"/>
              <a:t>e.g., Procurement should be through competition and </a:t>
            </a:r>
            <a:r>
              <a:rPr lang="en-US" sz="1200" dirty="0" err="1"/>
              <a:t>ctivity</a:t>
            </a:r>
            <a:r>
              <a:rPr lang="en-US" sz="1200" dirty="0"/>
              <a:t> should align with legislation and other obligations</a:t>
            </a:r>
          </a:p>
          <a:p>
            <a:endParaRPr lang="en-US" sz="1200" dirty="0"/>
          </a:p>
          <a:p>
            <a:endParaRPr lang="en-US" sz="1200" dirty="0"/>
          </a:p>
          <a:p>
            <a:endParaRPr lang="en-US" sz="1200" dirty="0"/>
          </a:p>
          <a:p>
            <a:endParaRPr lang="en-US" sz="1200" dirty="0"/>
          </a:p>
          <a:p>
            <a:r>
              <a:rPr lang="en-US" sz="1200" dirty="0"/>
              <a:t>- Additional benefits to procurement</a:t>
            </a:r>
          </a:p>
          <a:p>
            <a:r>
              <a:rPr lang="en-US" sz="1200" dirty="0"/>
              <a:t>e.g., Economic UK drivers and sustainable development goal aligned.</a:t>
            </a:r>
          </a:p>
          <a:p>
            <a:endParaRPr lang="en-US" sz="1200" dirty="0"/>
          </a:p>
          <a:p>
            <a:endParaRPr lang="en-US" sz="1200" dirty="0"/>
          </a:p>
          <a:p>
            <a:endParaRPr lang="en-US" sz="1200" dirty="0"/>
          </a:p>
          <a:p>
            <a:endParaRPr lang="en-US" sz="1200" dirty="0"/>
          </a:p>
          <a:p>
            <a:endParaRPr lang="en-US" sz="1200" dirty="0"/>
          </a:p>
          <a:p>
            <a:r>
              <a:rPr lang="en-US" sz="1200" dirty="0"/>
              <a:t>-Method for procurement</a:t>
            </a:r>
          </a:p>
          <a:p>
            <a:r>
              <a:rPr lang="en-US" sz="1200" dirty="0"/>
              <a:t>e.g., strategy for supplier engagement, tender completion timeline etc. </a:t>
            </a:r>
          </a:p>
          <a:p>
            <a:endParaRPr lang="en-US" sz="1200" dirty="0"/>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5701884" y="508747"/>
            <a:ext cx="6393113" cy="861774"/>
          </a:xfrm>
          <a:prstGeom prst="rect">
            <a:avLst/>
          </a:prstGeom>
          <a:noFill/>
          <a:ln w="57150">
            <a:solidFill>
              <a:schemeClr val="accent4"/>
            </a:solidFill>
          </a:ln>
        </p:spPr>
        <p:txBody>
          <a:bodyPr wrap="square">
            <a:spAutoFit/>
          </a:bodyPr>
          <a:lstStyle/>
          <a:p>
            <a:r>
              <a:rPr lang="en-US" sz="1000" dirty="0"/>
              <a:t>Identify the </a:t>
            </a:r>
            <a:r>
              <a:rPr lang="en-US" sz="1000" dirty="0" err="1"/>
              <a:t>organisation’s</a:t>
            </a:r>
            <a:r>
              <a:rPr lang="en-US" sz="1000" dirty="0"/>
              <a:t> existing procurement strategy</a:t>
            </a:r>
          </a:p>
          <a:p>
            <a:r>
              <a:rPr lang="en-US" sz="1000" dirty="0"/>
              <a:t>Ensure the procurement team understands the project’s aims and objectives</a:t>
            </a:r>
          </a:p>
          <a:p>
            <a:r>
              <a:rPr lang="en-US" sz="1000" dirty="0"/>
              <a:t>Include procurement risks on the risk register</a:t>
            </a:r>
          </a:p>
          <a:p>
            <a:r>
              <a:rPr lang="en-US" sz="1000" dirty="0"/>
              <a:t>Consider whether your procurement approach promotes sustainable development practices</a:t>
            </a:r>
          </a:p>
          <a:p>
            <a:r>
              <a:rPr lang="en-US" sz="1000" dirty="0"/>
              <a:t>Choose a procurement method</a:t>
            </a:r>
          </a:p>
        </p:txBody>
      </p:sp>
      <p:sp>
        <p:nvSpPr>
          <p:cNvPr id="5" name="TextBox 4">
            <a:extLst>
              <a:ext uri="{FF2B5EF4-FFF2-40B4-BE49-F238E27FC236}">
                <a16:creationId xmlns:a16="http://schemas.microsoft.com/office/drawing/2014/main" id="{B6115C50-E6D2-D4E1-F53E-2F77ED065122}"/>
              </a:ext>
            </a:extLst>
          </p:cNvPr>
          <p:cNvSpPr txBox="1"/>
          <p:nvPr/>
        </p:nvSpPr>
        <p:spPr>
          <a:xfrm>
            <a:off x="218830" y="6395909"/>
            <a:ext cx="1503938" cy="276999"/>
          </a:xfrm>
          <a:prstGeom prst="rect">
            <a:avLst/>
          </a:prstGeom>
          <a:noFill/>
        </p:spPr>
        <p:txBody>
          <a:bodyPr wrap="none" rtlCol="0">
            <a:spAutoFit/>
          </a:bodyPr>
          <a:lstStyle/>
          <a:p>
            <a:r>
              <a:rPr lang="en-GB" sz="1200" dirty="0"/>
              <a:t>Page 28 of </a:t>
            </a:r>
            <a:r>
              <a:rPr lang="en-GB" sz="1200" b="1" dirty="0">
                <a:hlinkClick r:id="rId2" action="ppaction://hlinkfile"/>
              </a:rPr>
              <a:t>Toolkit</a:t>
            </a:r>
            <a:endParaRPr lang="en-US" sz="1200" b="1" dirty="0"/>
          </a:p>
        </p:txBody>
      </p:sp>
    </p:spTree>
    <p:extLst>
      <p:ext uri="{BB962C8B-B14F-4D97-AF65-F5344CB8AC3E}">
        <p14:creationId xmlns:p14="http://schemas.microsoft.com/office/powerpoint/2010/main" val="1028645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2420412"/>
            <a:ext cx="4466253" cy="659356"/>
          </a:xfrm>
        </p:spPr>
        <p:txBody>
          <a:bodyPr/>
          <a:lstStyle/>
          <a:p>
            <a:r>
              <a:rPr lang="en-GB" sz="3600"/>
              <a:t>Risk Management</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27</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3079768"/>
            <a:ext cx="4593336" cy="1846600"/>
          </a:xfrm>
        </p:spPr>
        <p:txBody>
          <a:bodyPr/>
          <a:lstStyle/>
          <a:p>
            <a:pPr marL="285750" indent="-285750">
              <a:buClr>
                <a:schemeClr val="accent4"/>
              </a:buClr>
              <a:buFont typeface="Arial" panose="020B0604020202020204" pitchFamily="34" charset="0"/>
              <a:buChar char="•"/>
            </a:pPr>
            <a:r>
              <a:rPr lang="en-GB" sz="1800" b="0"/>
              <a:t>What are the most significant risks for the project and how can we mitigate them?</a:t>
            </a:r>
          </a:p>
        </p:txBody>
      </p:sp>
    </p:spTree>
    <p:extLst>
      <p:ext uri="{BB962C8B-B14F-4D97-AF65-F5344CB8AC3E}">
        <p14:creationId xmlns:p14="http://schemas.microsoft.com/office/powerpoint/2010/main" val="968107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3BCF-7DB1-17D5-314B-3316811DBFD9}"/>
              </a:ext>
            </a:extLst>
          </p:cNvPr>
          <p:cNvSpPr>
            <a:spLocks noGrp="1"/>
          </p:cNvSpPr>
          <p:nvPr>
            <p:ph type="title"/>
          </p:nvPr>
        </p:nvSpPr>
        <p:spPr/>
        <p:txBody>
          <a:bodyPr/>
          <a:lstStyle/>
          <a:p>
            <a:r>
              <a:rPr lang="en-GB"/>
              <a:t>Risk Management</a:t>
            </a:r>
            <a:endParaRPr lang="en-US"/>
          </a:p>
        </p:txBody>
      </p:sp>
      <p:sp>
        <p:nvSpPr>
          <p:cNvPr id="3" name="TextBox 2">
            <a:extLst>
              <a:ext uri="{FF2B5EF4-FFF2-40B4-BE49-F238E27FC236}">
                <a16:creationId xmlns:a16="http://schemas.microsoft.com/office/drawing/2014/main" id="{DE26BD1F-1F44-A06B-3530-164954A4DC5C}"/>
              </a:ext>
            </a:extLst>
          </p:cNvPr>
          <p:cNvSpPr txBox="1"/>
          <p:nvPr/>
        </p:nvSpPr>
        <p:spPr>
          <a:xfrm>
            <a:off x="554344" y="1490649"/>
            <a:ext cx="5441764" cy="3785652"/>
          </a:xfrm>
          <a:prstGeom prst="rect">
            <a:avLst/>
          </a:prstGeom>
          <a:noFill/>
        </p:spPr>
        <p:txBody>
          <a:bodyPr wrap="square" lIns="91440" tIns="45720" rIns="91440" bIns="45720" rtlCol="0" anchor="t">
            <a:spAutoFit/>
          </a:bodyPr>
          <a:lstStyle/>
          <a:p>
            <a:r>
              <a:rPr lang="en-US" sz="1200" b="1" dirty="0"/>
              <a:t>How, who and when will the risk management be assessed.</a:t>
            </a:r>
          </a:p>
          <a:p>
            <a:r>
              <a:rPr lang="en-US" sz="1200" dirty="0"/>
              <a:t>-What are the typical risks for a project of this nature?</a:t>
            </a:r>
          </a:p>
          <a:p>
            <a:r>
              <a:rPr lang="en-US" sz="1200" dirty="0"/>
              <a:t>e.g., approval timelines, design risk, installation backlog.</a:t>
            </a:r>
          </a:p>
          <a:p>
            <a:endParaRPr lang="en-US" sz="1200" dirty="0"/>
          </a:p>
          <a:p>
            <a:endParaRPr lang="en-US" sz="1200" dirty="0"/>
          </a:p>
          <a:p>
            <a:endParaRPr lang="en-US" sz="1200" dirty="0"/>
          </a:p>
          <a:p>
            <a:endParaRPr lang="en-US" sz="1200" dirty="0"/>
          </a:p>
          <a:p>
            <a:r>
              <a:rPr lang="en-US" sz="1200" dirty="0"/>
              <a:t>-What processes are in place to review risk? </a:t>
            </a:r>
          </a:p>
          <a:p>
            <a:r>
              <a:rPr lang="en-US" sz="1200" dirty="0"/>
              <a:t>e.g., Regular project meetings and risk register</a:t>
            </a:r>
          </a:p>
          <a:p>
            <a:endParaRPr lang="en-US" sz="1200" dirty="0"/>
          </a:p>
          <a:p>
            <a:endParaRPr lang="en-US" sz="1200" dirty="0"/>
          </a:p>
          <a:p>
            <a:endParaRPr lang="en-US" sz="1200" dirty="0"/>
          </a:p>
          <a:p>
            <a:endParaRPr lang="en-US" sz="1200" dirty="0"/>
          </a:p>
          <a:p>
            <a:r>
              <a:rPr lang="en-US" sz="1200" dirty="0"/>
              <a:t>-What is the approach for mitigation?</a:t>
            </a:r>
          </a:p>
          <a:p>
            <a:r>
              <a:rPr lang="en-US" sz="1200" dirty="0"/>
              <a:t>e.g., Discussion with key stakeholder, track of delivery timeline.</a:t>
            </a:r>
          </a:p>
          <a:p>
            <a:endParaRPr lang="en-US" sz="1200" dirty="0"/>
          </a:p>
          <a:p>
            <a:endParaRPr lang="en-US" sz="1200" dirty="0"/>
          </a:p>
          <a:p>
            <a:endParaRPr lang="en-US" sz="1200" dirty="0"/>
          </a:p>
          <a:p>
            <a:endParaRPr lang="en-US" sz="1200" dirty="0"/>
          </a:p>
          <a:p>
            <a:r>
              <a:rPr lang="en-US" sz="1200" dirty="0"/>
              <a:t> </a:t>
            </a:r>
            <a:endParaRPr lang="en-GB" sz="1200" b="1" dirty="0">
              <a:solidFill>
                <a:schemeClr val="tx2"/>
              </a:solidFill>
            </a:endParaRPr>
          </a:p>
        </p:txBody>
      </p:sp>
      <p:sp>
        <p:nvSpPr>
          <p:cNvPr id="4" name="TextBox 3">
            <a:extLst>
              <a:ext uri="{FF2B5EF4-FFF2-40B4-BE49-F238E27FC236}">
                <a16:creationId xmlns:a16="http://schemas.microsoft.com/office/drawing/2014/main" id="{EA69839A-083A-2411-A5B2-9B7750EB2701}"/>
              </a:ext>
            </a:extLst>
          </p:cNvPr>
          <p:cNvSpPr txBox="1"/>
          <p:nvPr/>
        </p:nvSpPr>
        <p:spPr>
          <a:xfrm>
            <a:off x="5331003" y="447132"/>
            <a:ext cx="6393113" cy="1015663"/>
          </a:xfrm>
          <a:prstGeom prst="rect">
            <a:avLst/>
          </a:prstGeom>
          <a:noFill/>
          <a:ln w="57150">
            <a:solidFill>
              <a:schemeClr val="accent4"/>
            </a:solidFill>
          </a:ln>
        </p:spPr>
        <p:txBody>
          <a:bodyPr wrap="square">
            <a:spAutoFit/>
          </a:bodyPr>
          <a:lstStyle/>
          <a:p>
            <a:r>
              <a:rPr lang="en-US" sz="1000"/>
              <a:t>Establish a documented risk management process with named people accountable</a:t>
            </a:r>
          </a:p>
          <a:p>
            <a:r>
              <a:rPr lang="en-US" sz="1000"/>
              <a:t>Create a project risk register that highlights the greatest risks</a:t>
            </a:r>
          </a:p>
          <a:p>
            <a:r>
              <a:rPr lang="en-US" sz="1000"/>
              <a:t>Mitigate priority risks</a:t>
            </a:r>
          </a:p>
          <a:p>
            <a:r>
              <a:rPr lang="en-US" sz="1000"/>
              <a:t>Share the risk register and mitigation with key partners, such as consortium members and suppliers</a:t>
            </a:r>
          </a:p>
          <a:p>
            <a:r>
              <a:rPr lang="en-US" sz="1000"/>
              <a:t>Regularly review and update the risk register</a:t>
            </a:r>
          </a:p>
          <a:p>
            <a:r>
              <a:rPr lang="en-US" sz="1000"/>
              <a:t>Establish a process for adding new risks to the register</a:t>
            </a:r>
          </a:p>
        </p:txBody>
      </p:sp>
      <p:pic>
        <p:nvPicPr>
          <p:cNvPr id="6" name="Picture 5">
            <a:extLst>
              <a:ext uri="{FF2B5EF4-FFF2-40B4-BE49-F238E27FC236}">
                <a16:creationId xmlns:a16="http://schemas.microsoft.com/office/drawing/2014/main" id="{15347280-2A3B-658D-60E1-1DDE51293F9A}"/>
              </a:ext>
            </a:extLst>
          </p:cNvPr>
          <p:cNvPicPr>
            <a:picLocks noChangeAspect="1"/>
          </p:cNvPicPr>
          <p:nvPr/>
        </p:nvPicPr>
        <p:blipFill>
          <a:blip r:embed="rId2"/>
          <a:stretch>
            <a:fillRect/>
          </a:stretch>
        </p:blipFill>
        <p:spPr>
          <a:xfrm>
            <a:off x="7830207" y="3429000"/>
            <a:ext cx="3351843" cy="2464591"/>
          </a:xfrm>
          <a:prstGeom prst="rect">
            <a:avLst/>
          </a:prstGeom>
        </p:spPr>
      </p:pic>
      <p:sp>
        <p:nvSpPr>
          <p:cNvPr id="8" name="TextBox 7">
            <a:extLst>
              <a:ext uri="{FF2B5EF4-FFF2-40B4-BE49-F238E27FC236}">
                <a16:creationId xmlns:a16="http://schemas.microsoft.com/office/drawing/2014/main" id="{E4E32BB4-5F52-C942-5C1C-B8C4CC09FAE6}"/>
              </a:ext>
            </a:extLst>
          </p:cNvPr>
          <p:cNvSpPr txBox="1"/>
          <p:nvPr/>
        </p:nvSpPr>
        <p:spPr>
          <a:xfrm>
            <a:off x="5391307" y="1490649"/>
            <a:ext cx="6574220" cy="276999"/>
          </a:xfrm>
          <a:prstGeom prst="rect">
            <a:avLst/>
          </a:prstGeom>
          <a:noFill/>
        </p:spPr>
        <p:txBody>
          <a:bodyPr wrap="square">
            <a:spAutoFit/>
          </a:bodyPr>
          <a:lstStyle/>
          <a:p>
            <a:r>
              <a:rPr lang="en-US" sz="1200"/>
              <a:t>-How will you conduct risk analysis?</a:t>
            </a:r>
          </a:p>
        </p:txBody>
      </p:sp>
      <p:sp>
        <p:nvSpPr>
          <p:cNvPr id="5" name="TextBox 4">
            <a:extLst>
              <a:ext uri="{FF2B5EF4-FFF2-40B4-BE49-F238E27FC236}">
                <a16:creationId xmlns:a16="http://schemas.microsoft.com/office/drawing/2014/main" id="{4E02F881-3F33-039C-0010-AC6DE5F9B23B}"/>
              </a:ext>
            </a:extLst>
          </p:cNvPr>
          <p:cNvSpPr txBox="1"/>
          <p:nvPr/>
        </p:nvSpPr>
        <p:spPr>
          <a:xfrm>
            <a:off x="218830" y="6395909"/>
            <a:ext cx="1503938" cy="276999"/>
          </a:xfrm>
          <a:prstGeom prst="rect">
            <a:avLst/>
          </a:prstGeom>
          <a:noFill/>
        </p:spPr>
        <p:txBody>
          <a:bodyPr wrap="none" rtlCol="0">
            <a:spAutoFit/>
          </a:bodyPr>
          <a:lstStyle/>
          <a:p>
            <a:r>
              <a:rPr lang="en-GB" sz="1200" dirty="0"/>
              <a:t>Page 30 of </a:t>
            </a:r>
            <a:r>
              <a:rPr lang="en-GB" sz="1200" b="1" dirty="0">
                <a:hlinkClick r:id="rId3" action="ppaction://hlinkfile"/>
              </a:rPr>
              <a:t>Toolkit</a:t>
            </a:r>
            <a:endParaRPr lang="en-US" sz="1200" b="1" dirty="0"/>
          </a:p>
        </p:txBody>
      </p:sp>
    </p:spTree>
    <p:extLst>
      <p:ext uri="{BB962C8B-B14F-4D97-AF65-F5344CB8AC3E}">
        <p14:creationId xmlns:p14="http://schemas.microsoft.com/office/powerpoint/2010/main" val="2909346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96000" y="3101420"/>
            <a:ext cx="4541228" cy="659356"/>
          </a:xfrm>
        </p:spPr>
        <p:txBody>
          <a:bodyPr/>
          <a:lstStyle/>
          <a:p>
            <a:r>
              <a:rPr lang="en-GB" sz="3600" err="1"/>
              <a:t>Appendicies</a:t>
            </a:r>
            <a:endParaRPr lang="en-GB" sz="3600"/>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29</a:t>
            </a:fld>
            <a:endParaRPr lang="en-US"/>
          </a:p>
        </p:txBody>
      </p:sp>
    </p:spTree>
    <p:extLst>
      <p:ext uri="{BB962C8B-B14F-4D97-AF65-F5344CB8AC3E}">
        <p14:creationId xmlns:p14="http://schemas.microsoft.com/office/powerpoint/2010/main" val="182989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63954-739A-195A-AC81-AE1C68AEB92C}"/>
              </a:ext>
            </a:extLst>
          </p:cNvPr>
          <p:cNvSpPr>
            <a:spLocks noGrp="1"/>
          </p:cNvSpPr>
          <p:nvPr>
            <p:ph type="ctrTitle"/>
          </p:nvPr>
        </p:nvSpPr>
        <p:spPr/>
        <p:txBody>
          <a:bodyPr/>
          <a:lstStyle/>
          <a:p>
            <a:r>
              <a:rPr lang="en-GB" dirty="0"/>
              <a:t>Business Case Toolkit: Storyboard</a:t>
            </a:r>
            <a:endParaRPr lang="en-US" dirty="0"/>
          </a:p>
        </p:txBody>
      </p:sp>
    </p:spTree>
    <p:extLst>
      <p:ext uri="{BB962C8B-B14F-4D97-AF65-F5344CB8AC3E}">
        <p14:creationId xmlns:p14="http://schemas.microsoft.com/office/powerpoint/2010/main" val="507704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C79AF7C7-3064-75FB-0FCC-E233994D05FF}"/>
              </a:ext>
            </a:extLst>
          </p:cNvPr>
          <p:cNvGraphicFramePr>
            <a:graphicFrameLocks noGrp="1"/>
          </p:cNvGraphicFramePr>
          <p:nvPr>
            <p:extLst>
              <p:ext uri="{D42A27DB-BD31-4B8C-83A1-F6EECF244321}">
                <p14:modId xmlns:p14="http://schemas.microsoft.com/office/powerpoint/2010/main" val="277345771"/>
              </p:ext>
            </p:extLst>
          </p:nvPr>
        </p:nvGraphicFramePr>
        <p:xfrm>
          <a:off x="152400" y="317500"/>
          <a:ext cx="11887200" cy="6223000"/>
        </p:xfrm>
        <a:graphic>
          <a:graphicData uri="http://schemas.openxmlformats.org/drawingml/2006/table">
            <a:tbl>
              <a:tblPr firstRow="1" bandRow="1">
                <a:tableStyleId>{5C22544A-7EE6-4342-B048-85BDC9FD1C3A}</a:tableStyleId>
              </a:tblPr>
              <a:tblGrid>
                <a:gridCol w="698938">
                  <a:extLst>
                    <a:ext uri="{9D8B030D-6E8A-4147-A177-3AD203B41FA5}">
                      <a16:colId xmlns:a16="http://schemas.microsoft.com/office/drawing/2014/main" val="610625321"/>
                    </a:ext>
                  </a:extLst>
                </a:gridCol>
                <a:gridCol w="1097024">
                  <a:extLst>
                    <a:ext uri="{9D8B030D-6E8A-4147-A177-3AD203B41FA5}">
                      <a16:colId xmlns:a16="http://schemas.microsoft.com/office/drawing/2014/main" val="3370081392"/>
                    </a:ext>
                  </a:extLst>
                </a:gridCol>
                <a:gridCol w="3533038">
                  <a:extLst>
                    <a:ext uri="{9D8B030D-6E8A-4147-A177-3AD203B41FA5}">
                      <a16:colId xmlns:a16="http://schemas.microsoft.com/office/drawing/2014/main" val="3514683628"/>
                    </a:ext>
                  </a:extLst>
                </a:gridCol>
                <a:gridCol w="6558200">
                  <a:extLst>
                    <a:ext uri="{9D8B030D-6E8A-4147-A177-3AD203B41FA5}">
                      <a16:colId xmlns:a16="http://schemas.microsoft.com/office/drawing/2014/main" val="3468315094"/>
                    </a:ext>
                  </a:extLst>
                </a:gridCol>
              </a:tblGrid>
              <a:tr h="370840">
                <a:tc>
                  <a:txBody>
                    <a:bodyPr/>
                    <a:lstStyle/>
                    <a:p>
                      <a:r>
                        <a:rPr lang="en-GB" sz="1000"/>
                        <a:t>Purpose</a:t>
                      </a:r>
                      <a:endParaRPr lang="en-US" sz="1000"/>
                    </a:p>
                  </a:txBody>
                  <a:tcPr/>
                </a:tc>
                <a:tc>
                  <a:txBody>
                    <a:bodyPr/>
                    <a:lstStyle/>
                    <a:p>
                      <a:r>
                        <a:rPr lang="en-GB" sz="1000"/>
                        <a:t>Activity</a:t>
                      </a:r>
                      <a:endParaRPr lang="en-US" sz="1000"/>
                    </a:p>
                  </a:txBody>
                  <a:tcPr/>
                </a:tc>
                <a:tc>
                  <a:txBody>
                    <a:bodyPr/>
                    <a:lstStyle/>
                    <a:p>
                      <a:r>
                        <a:rPr lang="en-GB" sz="1000"/>
                        <a:t>Questions</a:t>
                      </a:r>
                      <a:endParaRPr lang="en-US" sz="1000"/>
                    </a:p>
                  </a:txBody>
                  <a:tcPr/>
                </a:tc>
                <a:tc>
                  <a:txBody>
                    <a:bodyPr/>
                    <a:lstStyle/>
                    <a:p>
                      <a:r>
                        <a:rPr lang="en-GB" sz="1000"/>
                        <a:t>Relevance</a:t>
                      </a:r>
                      <a:endParaRPr lang="en-US" sz="1000"/>
                    </a:p>
                  </a:txBody>
                  <a:tcPr/>
                </a:tc>
                <a:extLst>
                  <a:ext uri="{0D108BD9-81ED-4DB2-BD59-A6C34878D82A}">
                    <a16:rowId xmlns:a16="http://schemas.microsoft.com/office/drawing/2014/main" val="2188221785"/>
                  </a:ext>
                </a:extLst>
              </a:tr>
              <a:tr h="370840">
                <a:tc>
                  <a:txBody>
                    <a:bodyPr/>
                    <a:lstStyle/>
                    <a:p>
                      <a:r>
                        <a:rPr lang="en-GB" sz="1000"/>
                        <a:t>Why</a:t>
                      </a:r>
                      <a:endParaRPr lang="en-US" sz="1000"/>
                    </a:p>
                  </a:txBody>
                  <a:tcPr/>
                </a:tc>
                <a:tc>
                  <a:txBody>
                    <a:bodyPr/>
                    <a:lstStyle/>
                    <a:p>
                      <a:r>
                        <a:rPr lang="en-US" sz="1000"/>
                        <a:t>Strategic Purpose</a:t>
                      </a:r>
                    </a:p>
                    <a:p>
                      <a:endParaRPr lang="en-US" sz="900"/>
                    </a:p>
                  </a:txBody>
                  <a:tcPr/>
                </a:tc>
                <a:tc>
                  <a:txBody>
                    <a:bodyPr/>
                    <a:lstStyle/>
                    <a:p>
                      <a:r>
                        <a:rPr lang="en-US" sz="1000"/>
                        <a:t>Why is this project important?</a:t>
                      </a:r>
                    </a:p>
                    <a:p>
                      <a:r>
                        <a:rPr lang="en-US" sz="1000"/>
                        <a:t>How does it support corporate strategic objectives?</a:t>
                      </a:r>
                    </a:p>
                    <a:p>
                      <a:r>
                        <a:rPr lang="en-US" sz="1000"/>
                        <a:t>Does it respond to significant external drivers? E.g. regulatory, financial, environmental, social objectives?</a:t>
                      </a:r>
                    </a:p>
                    <a:p>
                      <a:endParaRPr lang="en-US" sz="1000"/>
                    </a:p>
                  </a:txBody>
                  <a:tcPr/>
                </a:tc>
                <a:tc>
                  <a:txBody>
                    <a:bodyPr/>
                    <a:lstStyle/>
                    <a:p>
                      <a:r>
                        <a:rPr lang="en-GB" sz="1000"/>
                        <a:t>Discuss the significance of the project and its potential to achieve organisational goals, such as net zero by a certain date, reductions in fuel poverty and support to local agendas. Reputation management and external drivers for public expectation or market leading may also support your case here.</a:t>
                      </a:r>
                      <a:endParaRPr lang="en-US" sz="1000"/>
                    </a:p>
                  </a:txBody>
                  <a:tcPr/>
                </a:tc>
                <a:extLst>
                  <a:ext uri="{0D108BD9-81ED-4DB2-BD59-A6C34878D82A}">
                    <a16:rowId xmlns:a16="http://schemas.microsoft.com/office/drawing/2014/main" val="3389248732"/>
                  </a:ext>
                </a:extLst>
              </a:tr>
              <a:tr h="370840">
                <a:tc>
                  <a:txBody>
                    <a:bodyPr/>
                    <a:lstStyle/>
                    <a:p>
                      <a:r>
                        <a:rPr lang="en-US" sz="1000"/>
                        <a:t>What? </a:t>
                      </a:r>
                    </a:p>
                  </a:txBody>
                  <a:tcPr/>
                </a:tc>
                <a:tc>
                  <a:txBody>
                    <a:bodyPr/>
                    <a:lstStyle/>
                    <a:p>
                      <a:r>
                        <a:rPr lang="en-US" sz="1000"/>
                        <a:t>Target Outcomes </a:t>
                      </a:r>
                    </a:p>
                  </a:txBody>
                  <a:tcPr/>
                </a:tc>
                <a:tc>
                  <a:txBody>
                    <a:bodyPr/>
                    <a:lstStyle/>
                    <a:p>
                      <a:r>
                        <a:rPr lang="en-US" sz="1000"/>
                        <a:t>What is the target outcome?</a:t>
                      </a:r>
                    </a:p>
                    <a:p>
                      <a:r>
                        <a:rPr lang="en-US" sz="1000"/>
                        <a:t>What is the goal?</a:t>
                      </a:r>
                    </a:p>
                    <a:p>
                      <a:r>
                        <a:rPr lang="en-US" sz="1000"/>
                        <a:t>What does success look like?</a:t>
                      </a:r>
                    </a:p>
                    <a:p>
                      <a:endParaRPr lang="en-US" sz="1000"/>
                    </a:p>
                  </a:txBody>
                  <a:tcPr/>
                </a:tc>
                <a:tc>
                  <a:txBody>
                    <a:bodyPr/>
                    <a:lstStyle/>
                    <a:p>
                      <a:r>
                        <a:rPr lang="en-GB" sz="1000"/>
                        <a:t>Set the social and economic objectives of the project. This can either focus on the housing portfolio data e.g., ‘We will improve 150 properties from an EPC rating E to C’. And stating what this will achieve e.g., a fuel saving or an alignment to recognised standards.</a:t>
                      </a:r>
                      <a:endParaRPr lang="en-US" sz="1000"/>
                    </a:p>
                  </a:txBody>
                  <a:tcPr/>
                </a:tc>
                <a:extLst>
                  <a:ext uri="{0D108BD9-81ED-4DB2-BD59-A6C34878D82A}">
                    <a16:rowId xmlns:a16="http://schemas.microsoft.com/office/drawing/2014/main" val="1208730692"/>
                  </a:ext>
                </a:extLst>
              </a:tr>
              <a:tr h="370840">
                <a:tc>
                  <a:txBody>
                    <a:bodyPr/>
                    <a:lstStyle/>
                    <a:p>
                      <a:endParaRPr lang="en-US" sz="1000"/>
                    </a:p>
                  </a:txBody>
                  <a:tcPr/>
                </a:tc>
                <a:tc>
                  <a:txBody>
                    <a:bodyPr/>
                    <a:lstStyle/>
                    <a:p>
                      <a:r>
                        <a:rPr lang="en-US" sz="1000"/>
                        <a:t>Benefits</a:t>
                      </a:r>
                    </a:p>
                  </a:txBody>
                  <a:tcPr/>
                </a:tc>
                <a:tc>
                  <a:txBody>
                    <a:bodyPr/>
                    <a:lstStyle/>
                    <a:p>
                      <a:r>
                        <a:rPr lang="en-US" sz="1000"/>
                        <a:t>If you deliver the outcomes, what benefits will follow?</a:t>
                      </a:r>
                    </a:p>
                    <a:p>
                      <a:r>
                        <a:rPr lang="en-US" sz="1000"/>
                        <a:t>What benefits to the </a:t>
                      </a:r>
                      <a:r>
                        <a:rPr lang="en-US" sz="1000" err="1"/>
                        <a:t>organisation</a:t>
                      </a:r>
                      <a:r>
                        <a:rPr lang="en-US" sz="1000"/>
                        <a:t>?</a:t>
                      </a:r>
                    </a:p>
                    <a:p>
                      <a:r>
                        <a:rPr lang="en-US" sz="1000"/>
                        <a:t>What benefits to customers?</a:t>
                      </a:r>
                    </a:p>
                    <a:p>
                      <a:r>
                        <a:rPr lang="en-US" sz="1000"/>
                        <a:t>What benefits to wider society?</a:t>
                      </a:r>
                    </a:p>
                    <a:p>
                      <a:r>
                        <a:rPr lang="en-US" sz="1000"/>
                        <a:t>What is the value of these benefits?</a:t>
                      </a:r>
                    </a:p>
                  </a:txBody>
                  <a:tcPr/>
                </a:tc>
                <a:tc>
                  <a:txBody>
                    <a:bodyPr/>
                    <a:lstStyle/>
                    <a:p>
                      <a:r>
                        <a:rPr lang="en-GB" sz="1000"/>
                        <a:t>Consider the direct and indirect benefits, as well as quantitative and qualitative benefits. Benefits need to be valued against the projected costs and risk to ensure the project is viable. </a:t>
                      </a:r>
                    </a:p>
                    <a:p>
                      <a:r>
                        <a:rPr lang="en-GB" sz="1000"/>
                        <a:t>Calculation of the benefits can be based off materials such as The Green Book. </a:t>
                      </a:r>
                      <a:endParaRPr lang="en-US" sz="1000"/>
                    </a:p>
                  </a:txBody>
                  <a:tcPr/>
                </a:tc>
                <a:extLst>
                  <a:ext uri="{0D108BD9-81ED-4DB2-BD59-A6C34878D82A}">
                    <a16:rowId xmlns:a16="http://schemas.microsoft.com/office/drawing/2014/main" val="1075402530"/>
                  </a:ext>
                </a:extLst>
              </a:tr>
              <a:tr h="370840">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t>Retrofit Actions </a:t>
                      </a:r>
                    </a:p>
                    <a:p>
                      <a:endParaRPr lang="en-US" sz="1000"/>
                    </a:p>
                  </a:txBody>
                  <a:tcPr/>
                </a:tc>
                <a:tc>
                  <a:txBody>
                    <a:bodyPr/>
                    <a:lstStyle/>
                    <a:p>
                      <a:r>
                        <a:rPr lang="en-US" sz="1000"/>
                        <a:t>What retrofit interventions to the target group of properties will deliver the desired outcome?</a:t>
                      </a:r>
                    </a:p>
                  </a:txBody>
                  <a:tcPr/>
                </a:tc>
                <a:tc>
                  <a:txBody>
                    <a:bodyPr/>
                    <a:lstStyle/>
                    <a:p>
                      <a:r>
                        <a:rPr lang="en-US" sz="1000"/>
                        <a:t>Retrofit actions are not decided within the business case process. What is required for the business case is a list of the planned interventions for specific properties. Executing a draft or a final list will mean reliability and range of any cost estimates will vary with the confidence you have in the planned retrofit interventions. Bare this in mind when presenting your options.</a:t>
                      </a:r>
                    </a:p>
                  </a:txBody>
                  <a:tcPr/>
                </a:tc>
                <a:extLst>
                  <a:ext uri="{0D108BD9-81ED-4DB2-BD59-A6C34878D82A}">
                    <a16:rowId xmlns:a16="http://schemas.microsoft.com/office/drawing/2014/main" val="3461762615"/>
                  </a:ext>
                </a:extLst>
              </a:tr>
              <a:tr h="370840">
                <a:tc>
                  <a:txBody>
                    <a:bodyPr/>
                    <a:lstStyle/>
                    <a:p>
                      <a:r>
                        <a:rPr lang="en-US" sz="1000"/>
                        <a:t>How? </a:t>
                      </a:r>
                    </a:p>
                  </a:txBody>
                  <a:tcPr/>
                </a:tc>
                <a:tc>
                  <a:txBody>
                    <a:bodyPr/>
                    <a:lstStyle/>
                    <a:p>
                      <a:r>
                        <a:rPr lang="en-US" sz="1000"/>
                        <a:t>Delivery Plan </a:t>
                      </a:r>
                    </a:p>
                  </a:txBody>
                  <a:tcPr/>
                </a:tc>
                <a:tc>
                  <a:txBody>
                    <a:bodyPr/>
                    <a:lstStyle/>
                    <a:p>
                      <a:r>
                        <a:rPr lang="en-US" sz="1000"/>
                        <a:t>How will you </a:t>
                      </a:r>
                      <a:r>
                        <a:rPr lang="en-US" sz="1000" err="1"/>
                        <a:t>organise</a:t>
                      </a:r>
                      <a:r>
                        <a:rPr lang="en-US" sz="1000"/>
                        <a:t> to deliver the retrofit actions on time and in budget?</a:t>
                      </a:r>
                    </a:p>
                    <a:p>
                      <a:r>
                        <a:rPr lang="en-US" sz="1000"/>
                        <a:t>Gantt chart or other project plan.</a:t>
                      </a:r>
                    </a:p>
                  </a:txBody>
                  <a:tcPr/>
                </a:tc>
                <a:tc>
                  <a:txBody>
                    <a:bodyPr/>
                    <a:lstStyle/>
                    <a:p>
                      <a:r>
                        <a:rPr lang="en-US" sz="1000"/>
                        <a:t>The delivery plan breaks down the project to the individual tasks, their duration and timing. A Gantt chart is a popular tool for showing task dependencies, durations, and timing. Consider the resource implications and how this may affect key milestones.</a:t>
                      </a:r>
                    </a:p>
                  </a:txBody>
                  <a:tcPr/>
                </a:tc>
                <a:extLst>
                  <a:ext uri="{0D108BD9-81ED-4DB2-BD59-A6C34878D82A}">
                    <a16:rowId xmlns:a16="http://schemas.microsoft.com/office/drawing/2014/main" val="342218606"/>
                  </a:ext>
                </a:extLst>
              </a:tr>
              <a:tr h="445026">
                <a:tc>
                  <a:txBody>
                    <a:bodyPr/>
                    <a:lstStyle/>
                    <a:p>
                      <a:endParaRPr lang="en-US" sz="1000"/>
                    </a:p>
                  </a:txBody>
                  <a:tcPr/>
                </a:tc>
                <a:tc>
                  <a:txBody>
                    <a:bodyPr/>
                    <a:lstStyle/>
                    <a:p>
                      <a:r>
                        <a:rPr lang="en-US" sz="1000"/>
                        <a:t>Costs and Financing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t>What are the costs of delivering the planned retrofit actions?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a:t>List the various sources of financing for the delivery plan.</a:t>
                      </a:r>
                    </a:p>
                  </a:txBody>
                  <a:tcPr/>
                </a:tc>
                <a:tc>
                  <a:txBody>
                    <a:bodyPr/>
                    <a:lstStyle/>
                    <a:p>
                      <a:r>
                        <a:rPr lang="en-GB" sz="1000"/>
                        <a:t>Your costs are defined by the technical outputs that you hope to deliver. This will then filter the tasks, resources and risk associated with these measures which can be modelled using various techniques. To finance the project, various support streams exist that your delivery plan will need to account for.</a:t>
                      </a:r>
                      <a:endParaRPr lang="en-US" sz="1000"/>
                    </a:p>
                  </a:txBody>
                  <a:tcPr/>
                </a:tc>
                <a:extLst>
                  <a:ext uri="{0D108BD9-81ED-4DB2-BD59-A6C34878D82A}">
                    <a16:rowId xmlns:a16="http://schemas.microsoft.com/office/drawing/2014/main" val="1568360090"/>
                  </a:ext>
                </a:extLst>
              </a:tr>
              <a:tr h="242964">
                <a:tc>
                  <a:txBody>
                    <a:bodyPr/>
                    <a:lstStyle/>
                    <a:p>
                      <a:endParaRPr lang="en-US" sz="1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t>Resources </a:t>
                      </a:r>
                    </a:p>
                    <a:p>
                      <a:endParaRPr lang="en-US" sz="1000"/>
                    </a:p>
                  </a:txBody>
                  <a:tcPr/>
                </a:tc>
                <a:tc>
                  <a:txBody>
                    <a:bodyPr/>
                    <a:lstStyle/>
                    <a:p>
                      <a:r>
                        <a:rPr lang="en-US" sz="1000"/>
                        <a:t>What resources (internal and external) are required and how will they be sourced?</a:t>
                      </a:r>
                    </a:p>
                  </a:txBody>
                  <a:tcPr/>
                </a:tc>
                <a:tc>
                  <a:txBody>
                    <a:bodyPr/>
                    <a:lstStyle/>
                    <a:p>
                      <a:r>
                        <a:rPr lang="en-US" sz="1000"/>
                        <a:t>Additional roles and tasks are defined as part of the PAS2035 roles and additional roles more specific to your </a:t>
                      </a:r>
                      <a:r>
                        <a:rPr lang="en-US" sz="1000" err="1"/>
                        <a:t>organisation</a:t>
                      </a:r>
                      <a:r>
                        <a:rPr lang="en-US" sz="1000"/>
                        <a:t> could be introduced,  which may require upskilling or training.</a:t>
                      </a:r>
                    </a:p>
                  </a:txBody>
                  <a:tcPr/>
                </a:tc>
                <a:extLst>
                  <a:ext uri="{0D108BD9-81ED-4DB2-BD59-A6C34878D82A}">
                    <a16:rowId xmlns:a16="http://schemas.microsoft.com/office/drawing/2014/main" val="633554894"/>
                  </a:ext>
                </a:extLst>
              </a:tr>
              <a:tr h="370840">
                <a:tc>
                  <a:txBody>
                    <a:bodyPr/>
                    <a:lstStyle/>
                    <a:p>
                      <a:endParaRPr lang="en-US" sz="1000"/>
                    </a:p>
                  </a:txBody>
                  <a:tcPr/>
                </a:tc>
                <a:tc>
                  <a:txBody>
                    <a:bodyPr/>
                    <a:lstStyle/>
                    <a:p>
                      <a:r>
                        <a:rPr lang="en-US" sz="1000"/>
                        <a:t>Procurement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a:t>What procurement approach will you use?</a:t>
                      </a:r>
                    </a:p>
                  </a:txBody>
                  <a:tcPr/>
                </a:tc>
                <a:tc>
                  <a:txBody>
                    <a:bodyPr/>
                    <a:lstStyle/>
                    <a:p>
                      <a:r>
                        <a:rPr lang="en-GB" sz="1000"/>
                        <a:t>Strategy and principles for procurement should be clearly defined with good organisation practice employed. </a:t>
                      </a:r>
                      <a:r>
                        <a:rPr lang="en-US" sz="1000"/>
                        <a:t>Procurement choices should enhance your companies values e.g., social community value, positive environmental impact and human rights.</a:t>
                      </a:r>
                    </a:p>
                  </a:txBody>
                  <a:tcPr/>
                </a:tc>
                <a:extLst>
                  <a:ext uri="{0D108BD9-81ED-4DB2-BD59-A6C34878D82A}">
                    <a16:rowId xmlns:a16="http://schemas.microsoft.com/office/drawing/2014/main" val="2269627563"/>
                  </a:ext>
                </a:extLst>
              </a:tr>
              <a:tr h="370840">
                <a:tc>
                  <a:txBody>
                    <a:bodyPr/>
                    <a:lstStyle/>
                    <a:p>
                      <a:endParaRPr lang="en-US" sz="1000"/>
                    </a:p>
                  </a:txBody>
                  <a:tcPr/>
                </a:tc>
                <a:tc>
                  <a:txBody>
                    <a:bodyPr/>
                    <a:lstStyle/>
                    <a:p>
                      <a:r>
                        <a:rPr lang="en-US" sz="1000"/>
                        <a:t>Risk</a:t>
                      </a:r>
                    </a:p>
                    <a:p>
                      <a:r>
                        <a:rPr lang="en-US" sz="1000"/>
                        <a:t>Management</a:t>
                      </a:r>
                    </a:p>
                    <a:p>
                      <a:endParaRPr lang="en-US" sz="1000"/>
                    </a:p>
                  </a:txBody>
                  <a:tcPr/>
                </a:tc>
                <a:tc>
                  <a:txBody>
                    <a:bodyPr/>
                    <a:lstStyle/>
                    <a:p>
                      <a:r>
                        <a:rPr lang="en-US" sz="1000"/>
                        <a:t>What are the key risks to the project?</a:t>
                      </a:r>
                    </a:p>
                    <a:p>
                      <a:r>
                        <a:rPr lang="en-US" sz="1000"/>
                        <a:t>How will you mitigate these risks?</a:t>
                      </a:r>
                    </a:p>
                    <a:p>
                      <a:r>
                        <a:rPr lang="en-US" sz="1000"/>
                        <a:t>Who is responsible for managing these risks?</a:t>
                      </a:r>
                    </a:p>
                  </a:txBody>
                  <a:tcPr/>
                </a:tc>
                <a:tc>
                  <a:txBody>
                    <a:bodyPr/>
                    <a:lstStyle/>
                    <a:p>
                      <a:r>
                        <a:rPr lang="en-US" sz="1000"/>
                        <a:t>Risk management extends beyond the formal completion of the project. There is little point in delivering a retrofit project on time and in budget if problems still occur. The risk management process consists of the policies, framework, processes and rules that you need to identify, assess and mitigate.</a:t>
                      </a:r>
                    </a:p>
                  </a:txBody>
                  <a:tcPr/>
                </a:tc>
                <a:extLst>
                  <a:ext uri="{0D108BD9-81ED-4DB2-BD59-A6C34878D82A}">
                    <a16:rowId xmlns:a16="http://schemas.microsoft.com/office/drawing/2014/main" val="2096877825"/>
                  </a:ext>
                </a:extLst>
              </a:tr>
            </a:tbl>
          </a:graphicData>
        </a:graphic>
      </p:graphicFrame>
      <p:sp>
        <p:nvSpPr>
          <p:cNvPr id="2" name="TextBox 1">
            <a:extLst>
              <a:ext uri="{FF2B5EF4-FFF2-40B4-BE49-F238E27FC236}">
                <a16:creationId xmlns:a16="http://schemas.microsoft.com/office/drawing/2014/main" id="{DCCA9296-F371-D3AF-118A-51600F89C763}"/>
              </a:ext>
            </a:extLst>
          </p:cNvPr>
          <p:cNvSpPr txBox="1"/>
          <p:nvPr/>
        </p:nvSpPr>
        <p:spPr>
          <a:xfrm>
            <a:off x="152400" y="6581001"/>
            <a:ext cx="1503938" cy="276999"/>
          </a:xfrm>
          <a:prstGeom prst="rect">
            <a:avLst/>
          </a:prstGeom>
          <a:noFill/>
        </p:spPr>
        <p:txBody>
          <a:bodyPr wrap="none" rtlCol="0">
            <a:spAutoFit/>
          </a:bodyPr>
          <a:lstStyle/>
          <a:p>
            <a:r>
              <a:rPr lang="en-GB" sz="1200" dirty="0"/>
              <a:t>Page 36 of </a:t>
            </a:r>
            <a:r>
              <a:rPr lang="en-GB" sz="1200" b="1" dirty="0">
                <a:hlinkClick r:id="rId2" action="ppaction://hlinkfile"/>
              </a:rPr>
              <a:t>Toolkit</a:t>
            </a:r>
            <a:endParaRPr lang="en-US" sz="1200" b="1" dirty="0"/>
          </a:p>
        </p:txBody>
      </p:sp>
    </p:spTree>
    <p:extLst>
      <p:ext uri="{BB962C8B-B14F-4D97-AF65-F5344CB8AC3E}">
        <p14:creationId xmlns:p14="http://schemas.microsoft.com/office/powerpoint/2010/main" val="230838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0676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FCD63-390A-8853-C9BD-59122859E812}"/>
              </a:ext>
            </a:extLst>
          </p:cNvPr>
          <p:cNvSpPr>
            <a:spLocks noGrp="1"/>
          </p:cNvSpPr>
          <p:nvPr>
            <p:ph type="title"/>
          </p:nvPr>
        </p:nvSpPr>
        <p:spPr/>
        <p:txBody>
          <a:bodyPr/>
          <a:lstStyle/>
          <a:p>
            <a:r>
              <a:rPr lang="en-GB"/>
              <a:t>C</a:t>
            </a:r>
            <a:r>
              <a:rPr lang="en-US" err="1"/>
              <a:t>ontents</a:t>
            </a:r>
            <a:endParaRPr lang="en-US"/>
          </a:p>
        </p:txBody>
      </p:sp>
      <p:sp>
        <p:nvSpPr>
          <p:cNvPr id="3" name="Text Placeholder 2">
            <a:extLst>
              <a:ext uri="{FF2B5EF4-FFF2-40B4-BE49-F238E27FC236}">
                <a16:creationId xmlns:a16="http://schemas.microsoft.com/office/drawing/2014/main" id="{5C55454F-9ACE-B0CF-8634-FDFE5F0F3250}"/>
              </a:ext>
            </a:extLst>
          </p:cNvPr>
          <p:cNvSpPr>
            <a:spLocks noGrp="1"/>
          </p:cNvSpPr>
          <p:nvPr>
            <p:ph type="body" sz="quarter" idx="13"/>
          </p:nvPr>
        </p:nvSpPr>
        <p:spPr/>
        <p:txBody>
          <a:bodyPr/>
          <a:lstStyle/>
          <a:p>
            <a:pPr marL="342900" indent="-342900">
              <a:buClr>
                <a:schemeClr val="accent4"/>
              </a:buClr>
              <a:buFont typeface="Arial" panose="020B0604020202020204" pitchFamily="34" charset="0"/>
              <a:buChar char="•"/>
            </a:pPr>
            <a:r>
              <a:rPr lang="en-GB" sz="1800" dirty="0"/>
              <a:t>Strategic Purpose</a:t>
            </a:r>
            <a:endParaRPr lang="en-US" sz="1800" dirty="0"/>
          </a:p>
          <a:p>
            <a:pPr marL="342900" indent="-342900">
              <a:buClr>
                <a:schemeClr val="accent4"/>
              </a:buClr>
              <a:buFont typeface="Arial" panose="020B0604020202020204" pitchFamily="34" charset="0"/>
              <a:buChar char="•"/>
            </a:pPr>
            <a:r>
              <a:rPr lang="en-GB" sz="1800" dirty="0"/>
              <a:t>Tools and Resources</a:t>
            </a:r>
          </a:p>
          <a:p>
            <a:pPr marL="342900" indent="-342900">
              <a:buClr>
                <a:schemeClr val="accent4"/>
              </a:buClr>
              <a:buFont typeface="Arial" panose="020B0604020202020204" pitchFamily="34" charset="0"/>
              <a:buChar char="•"/>
            </a:pPr>
            <a:r>
              <a:rPr lang="en-US" sz="1800" dirty="0"/>
              <a:t>Target Outcome</a:t>
            </a:r>
          </a:p>
          <a:p>
            <a:pPr marL="342900" indent="-342900">
              <a:buClr>
                <a:schemeClr val="accent4"/>
              </a:buClr>
              <a:buFont typeface="Arial" panose="020B0604020202020204" pitchFamily="34" charset="0"/>
              <a:buChar char="•"/>
            </a:pPr>
            <a:r>
              <a:rPr lang="en-US" sz="1800" dirty="0"/>
              <a:t>Benefits</a:t>
            </a:r>
          </a:p>
          <a:p>
            <a:pPr marL="342900" indent="-342900">
              <a:buClr>
                <a:schemeClr val="accent4"/>
              </a:buClr>
              <a:buFont typeface="Arial" panose="020B0604020202020204" pitchFamily="34" charset="0"/>
              <a:buChar char="•"/>
            </a:pPr>
            <a:r>
              <a:rPr lang="en-US" sz="1800" dirty="0"/>
              <a:t>Retrofit Actions</a:t>
            </a:r>
          </a:p>
          <a:p>
            <a:pPr marL="342900" indent="-342900">
              <a:buClr>
                <a:schemeClr val="accent4"/>
              </a:buClr>
              <a:buFont typeface="Arial" panose="020B0604020202020204" pitchFamily="34" charset="0"/>
              <a:buChar char="•"/>
            </a:pPr>
            <a:r>
              <a:rPr lang="en-US" sz="1800" dirty="0"/>
              <a:t>Costs</a:t>
            </a:r>
          </a:p>
          <a:p>
            <a:pPr marL="342900" indent="-342900">
              <a:buClr>
                <a:schemeClr val="accent4"/>
              </a:buClr>
              <a:buFont typeface="Arial" panose="020B0604020202020204" pitchFamily="34" charset="0"/>
              <a:buChar char="•"/>
            </a:pPr>
            <a:r>
              <a:rPr lang="en-US" sz="1800" dirty="0"/>
              <a:t>Financing</a:t>
            </a:r>
          </a:p>
          <a:p>
            <a:pPr marL="342900" indent="-342900">
              <a:buClr>
                <a:schemeClr val="accent4"/>
              </a:buClr>
              <a:buFont typeface="Arial" panose="020B0604020202020204" pitchFamily="34" charset="0"/>
              <a:buChar char="•"/>
            </a:pPr>
            <a:r>
              <a:rPr lang="en-US" sz="1800" dirty="0"/>
              <a:t>Resources</a:t>
            </a:r>
          </a:p>
          <a:p>
            <a:pPr marL="342900" indent="-342900">
              <a:buClr>
                <a:schemeClr val="accent4"/>
              </a:buClr>
              <a:buFont typeface="Arial" panose="020B0604020202020204" pitchFamily="34" charset="0"/>
              <a:buChar char="•"/>
            </a:pPr>
            <a:r>
              <a:rPr lang="en-US" sz="1800" dirty="0"/>
              <a:t>Procurement Strategy</a:t>
            </a:r>
          </a:p>
          <a:p>
            <a:pPr marL="342900" indent="-342900">
              <a:buClr>
                <a:schemeClr val="accent4"/>
              </a:buClr>
              <a:buFont typeface="Arial" panose="020B0604020202020204" pitchFamily="34" charset="0"/>
              <a:buChar char="•"/>
            </a:pPr>
            <a:r>
              <a:rPr lang="en-US" sz="1800" dirty="0"/>
              <a:t>Risk management</a:t>
            </a:r>
          </a:p>
          <a:p>
            <a:pPr marL="800100" lvl="1" indent="-342900">
              <a:buClr>
                <a:schemeClr val="accent4"/>
              </a:buClr>
              <a:buFont typeface="Arial" panose="020B0604020202020204" pitchFamily="34" charset="0"/>
              <a:buChar char="•"/>
            </a:pPr>
            <a:r>
              <a:rPr lang="en-US" sz="1400" dirty="0"/>
              <a:t>Appendices: Glossary</a:t>
            </a:r>
          </a:p>
        </p:txBody>
      </p:sp>
      <p:sp>
        <p:nvSpPr>
          <p:cNvPr id="4" name="Slide Number Placeholder 3">
            <a:extLst>
              <a:ext uri="{FF2B5EF4-FFF2-40B4-BE49-F238E27FC236}">
                <a16:creationId xmlns:a16="http://schemas.microsoft.com/office/drawing/2014/main" id="{D0D13122-1830-E4DF-4901-8AB9720ACB5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E99E1-D719-3F4E-9909-CA6386B1F5D2}" type="slidenum">
              <a:rPr kumimoji="0" lang="en-US" sz="800" b="0" i="0" u="none" strike="noStrike" kern="1200" cap="none" spc="0" normalizeH="0" baseline="0" noProof="0" smtClean="0">
                <a:ln>
                  <a:noFill/>
                </a:ln>
                <a:solidFill>
                  <a:srgbClr val="3B4159"/>
                </a:solidFill>
                <a:effectLst/>
                <a:uLnTx/>
                <a:uFillTx/>
                <a:latin typeface="Century Gothic" panose="020F03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a:ln>
                <a:noFill/>
              </a:ln>
              <a:solidFill>
                <a:srgbClr val="3B4159"/>
              </a:solidFill>
              <a:effectLst/>
              <a:uLnTx/>
              <a:uFillTx/>
              <a:latin typeface="Century Gothic" panose="020F0302020204030204"/>
              <a:ea typeface="+mn-ea"/>
              <a:cs typeface="+mn-cs"/>
            </a:endParaRPr>
          </a:p>
        </p:txBody>
      </p:sp>
    </p:spTree>
    <p:extLst>
      <p:ext uri="{BB962C8B-B14F-4D97-AF65-F5344CB8AC3E}">
        <p14:creationId xmlns:p14="http://schemas.microsoft.com/office/powerpoint/2010/main" val="235370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212A810-6A95-227C-2C34-4006F07117AD}"/>
              </a:ext>
            </a:extLst>
          </p:cNvPr>
          <p:cNvSpPr>
            <a:spLocks noGrp="1"/>
          </p:cNvSpPr>
          <p:nvPr>
            <p:ph type="sldNum" sz="quarter" idx="12"/>
          </p:nvPr>
        </p:nvSpPr>
        <p:spPr>
          <a:ln>
            <a:noFill/>
          </a:ln>
        </p:spPr>
        <p:txBody>
          <a:bodyPr/>
          <a:lstStyle/>
          <a:p>
            <a:fld id="{605E99E1-D719-3F4E-9909-CA6386B1F5D2}" type="slidenum">
              <a:rPr lang="en-US" smtClean="0"/>
              <a:pPr/>
              <a:t>5</a:t>
            </a:fld>
            <a:endParaRPr lang="en-US"/>
          </a:p>
        </p:txBody>
      </p:sp>
      <p:grpSp>
        <p:nvGrpSpPr>
          <p:cNvPr id="20" name="Group 19">
            <a:extLst>
              <a:ext uri="{FF2B5EF4-FFF2-40B4-BE49-F238E27FC236}">
                <a16:creationId xmlns:a16="http://schemas.microsoft.com/office/drawing/2014/main" id="{5B0890E3-1E87-CE51-0C1F-3F7407C9B13B}"/>
              </a:ext>
            </a:extLst>
          </p:cNvPr>
          <p:cNvGrpSpPr/>
          <p:nvPr/>
        </p:nvGrpSpPr>
        <p:grpSpPr>
          <a:xfrm>
            <a:off x="654236" y="2075411"/>
            <a:ext cx="7824135" cy="4090065"/>
            <a:chOff x="803275" y="584200"/>
            <a:chExt cx="10585450" cy="6099547"/>
          </a:xfrm>
        </p:grpSpPr>
        <p:sp>
          <p:nvSpPr>
            <p:cNvPr id="6" name="Rectangle: Rounded Corners 5">
              <a:extLst>
                <a:ext uri="{FF2B5EF4-FFF2-40B4-BE49-F238E27FC236}">
                  <a16:creationId xmlns:a16="http://schemas.microsoft.com/office/drawing/2014/main" id="{CDB912BA-60D9-5850-E492-0FD280427A29}"/>
                </a:ext>
              </a:extLst>
            </p:cNvPr>
            <p:cNvSpPr/>
            <p:nvPr/>
          </p:nvSpPr>
          <p:spPr>
            <a:xfrm>
              <a:off x="803275" y="584200"/>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Strategic Purpose</a:t>
              </a:r>
              <a:endParaRPr lang="en-US" sz="2000" b="1" dirty="0">
                <a:solidFill>
                  <a:schemeClr val="tx1"/>
                </a:solidFill>
              </a:endParaRPr>
            </a:p>
          </p:txBody>
        </p:sp>
        <p:sp>
          <p:nvSpPr>
            <p:cNvPr id="7" name="Rectangle: Rounded Corners 6">
              <a:extLst>
                <a:ext uri="{FF2B5EF4-FFF2-40B4-BE49-F238E27FC236}">
                  <a16:creationId xmlns:a16="http://schemas.microsoft.com/office/drawing/2014/main" id="{B260D9B3-263E-C759-D6E3-58EA21DC82FC}"/>
                </a:ext>
              </a:extLst>
            </p:cNvPr>
            <p:cNvSpPr/>
            <p:nvPr/>
          </p:nvSpPr>
          <p:spPr>
            <a:xfrm>
              <a:off x="803275" y="5519829"/>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Risk Management</a:t>
              </a:r>
              <a:endParaRPr lang="en-US" sz="2000" b="1" dirty="0">
                <a:solidFill>
                  <a:schemeClr val="tx1"/>
                </a:solidFill>
              </a:endParaRPr>
            </a:p>
          </p:txBody>
        </p:sp>
        <p:sp>
          <p:nvSpPr>
            <p:cNvPr id="8" name="Rectangle: Rounded Corners 7">
              <a:extLst>
                <a:ext uri="{FF2B5EF4-FFF2-40B4-BE49-F238E27FC236}">
                  <a16:creationId xmlns:a16="http://schemas.microsoft.com/office/drawing/2014/main" id="{0E82CC38-E23F-B028-A8B5-4851BED34001}"/>
                </a:ext>
              </a:extLst>
            </p:cNvPr>
            <p:cNvSpPr/>
            <p:nvPr/>
          </p:nvSpPr>
          <p:spPr>
            <a:xfrm>
              <a:off x="803275"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Resources</a:t>
              </a:r>
              <a:endParaRPr lang="en-US" sz="2000" b="1" dirty="0">
                <a:solidFill>
                  <a:schemeClr val="tx1"/>
                </a:solidFill>
              </a:endParaRPr>
            </a:p>
          </p:txBody>
        </p:sp>
        <p:sp>
          <p:nvSpPr>
            <p:cNvPr id="13" name="Rectangle: Rounded Corners 12">
              <a:extLst>
                <a:ext uri="{FF2B5EF4-FFF2-40B4-BE49-F238E27FC236}">
                  <a16:creationId xmlns:a16="http://schemas.microsoft.com/office/drawing/2014/main" id="{43FAE1CB-ADAE-8CC4-667D-597E10D668E3}"/>
                </a:ext>
              </a:extLst>
            </p:cNvPr>
            <p:cNvSpPr/>
            <p:nvPr/>
          </p:nvSpPr>
          <p:spPr>
            <a:xfrm>
              <a:off x="3505013"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Costs</a:t>
              </a:r>
              <a:endParaRPr lang="en-US" sz="2000" b="1" dirty="0">
                <a:solidFill>
                  <a:schemeClr val="tx1"/>
                </a:solidFill>
              </a:endParaRPr>
            </a:p>
          </p:txBody>
        </p:sp>
        <p:sp>
          <p:nvSpPr>
            <p:cNvPr id="14" name="Rectangle: Rounded Corners 13">
              <a:extLst>
                <a:ext uri="{FF2B5EF4-FFF2-40B4-BE49-F238E27FC236}">
                  <a16:creationId xmlns:a16="http://schemas.microsoft.com/office/drawing/2014/main" id="{549366C8-580A-3816-850B-CA2BB7A5D0F3}"/>
                </a:ext>
              </a:extLst>
            </p:cNvPr>
            <p:cNvSpPr/>
            <p:nvPr/>
          </p:nvSpPr>
          <p:spPr>
            <a:xfrm>
              <a:off x="6283138"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Retrofit Actions</a:t>
              </a:r>
              <a:endParaRPr lang="en-US" sz="2000" b="1" dirty="0">
                <a:solidFill>
                  <a:schemeClr val="tx1"/>
                </a:solidFill>
              </a:endParaRPr>
            </a:p>
          </p:txBody>
        </p:sp>
        <p:sp>
          <p:nvSpPr>
            <p:cNvPr id="15" name="Rectangle: Rounded Corners 14">
              <a:extLst>
                <a:ext uri="{FF2B5EF4-FFF2-40B4-BE49-F238E27FC236}">
                  <a16:creationId xmlns:a16="http://schemas.microsoft.com/office/drawing/2014/main" id="{F8A97278-BEC6-46E1-8699-20E36E3901FD}"/>
                </a:ext>
              </a:extLst>
            </p:cNvPr>
            <p:cNvSpPr/>
            <p:nvPr/>
          </p:nvSpPr>
          <p:spPr>
            <a:xfrm>
              <a:off x="8984876"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Outcome</a:t>
              </a:r>
              <a:endParaRPr lang="en-US" sz="2000" b="1" dirty="0">
                <a:solidFill>
                  <a:schemeClr val="tx1"/>
                </a:solidFill>
              </a:endParaRPr>
            </a:p>
          </p:txBody>
        </p:sp>
        <p:sp>
          <p:nvSpPr>
            <p:cNvPr id="16" name="Rectangle: Rounded Corners 15">
              <a:extLst>
                <a:ext uri="{FF2B5EF4-FFF2-40B4-BE49-F238E27FC236}">
                  <a16:creationId xmlns:a16="http://schemas.microsoft.com/office/drawing/2014/main" id="{1B9337B9-8F35-4ED3-DDF2-5B028B2BCB3F}"/>
                </a:ext>
              </a:extLst>
            </p:cNvPr>
            <p:cNvSpPr/>
            <p:nvPr/>
          </p:nvSpPr>
          <p:spPr>
            <a:xfrm>
              <a:off x="803275"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Procurement</a:t>
              </a:r>
              <a:endParaRPr lang="en-US" sz="2000" b="1" dirty="0">
                <a:solidFill>
                  <a:schemeClr val="tx1"/>
                </a:solidFill>
              </a:endParaRPr>
            </a:p>
          </p:txBody>
        </p:sp>
        <p:sp>
          <p:nvSpPr>
            <p:cNvPr id="17" name="Rectangle: Rounded Corners 16">
              <a:extLst>
                <a:ext uri="{FF2B5EF4-FFF2-40B4-BE49-F238E27FC236}">
                  <a16:creationId xmlns:a16="http://schemas.microsoft.com/office/drawing/2014/main" id="{F4CDBFF7-4359-C057-C27C-ED98E6152718}"/>
                </a:ext>
              </a:extLst>
            </p:cNvPr>
            <p:cNvSpPr/>
            <p:nvPr/>
          </p:nvSpPr>
          <p:spPr>
            <a:xfrm>
              <a:off x="3505013"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Financing</a:t>
              </a:r>
              <a:endParaRPr lang="en-US" sz="2000" b="1" dirty="0">
                <a:solidFill>
                  <a:schemeClr val="tx1"/>
                </a:solidFill>
              </a:endParaRPr>
            </a:p>
          </p:txBody>
        </p:sp>
        <p:sp>
          <p:nvSpPr>
            <p:cNvPr id="18" name="Rectangle: Rounded Corners 17">
              <a:extLst>
                <a:ext uri="{FF2B5EF4-FFF2-40B4-BE49-F238E27FC236}">
                  <a16:creationId xmlns:a16="http://schemas.microsoft.com/office/drawing/2014/main" id="{8AD85718-059C-9958-675E-E7D3F6D13DB2}"/>
                </a:ext>
              </a:extLst>
            </p:cNvPr>
            <p:cNvSpPr/>
            <p:nvPr/>
          </p:nvSpPr>
          <p:spPr>
            <a:xfrm>
              <a:off x="6283138"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Delivery Plan</a:t>
              </a:r>
              <a:endParaRPr lang="en-US" sz="2000" b="1" dirty="0">
                <a:solidFill>
                  <a:schemeClr val="tx1"/>
                </a:solidFill>
              </a:endParaRPr>
            </a:p>
          </p:txBody>
        </p:sp>
        <p:sp>
          <p:nvSpPr>
            <p:cNvPr id="19" name="Rectangle: Rounded Corners 18">
              <a:extLst>
                <a:ext uri="{FF2B5EF4-FFF2-40B4-BE49-F238E27FC236}">
                  <a16:creationId xmlns:a16="http://schemas.microsoft.com/office/drawing/2014/main" id="{B584C0AF-8679-1993-4908-09D2D9AB43D6}"/>
                </a:ext>
              </a:extLst>
            </p:cNvPr>
            <p:cNvSpPr/>
            <p:nvPr/>
          </p:nvSpPr>
          <p:spPr>
            <a:xfrm>
              <a:off x="8984876"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Benefits</a:t>
              </a:r>
              <a:endParaRPr lang="en-US" sz="2000" b="1" dirty="0">
                <a:solidFill>
                  <a:schemeClr val="tx1"/>
                </a:solidFill>
              </a:endParaRPr>
            </a:p>
          </p:txBody>
        </p:sp>
      </p:grpSp>
      <p:sp>
        <p:nvSpPr>
          <p:cNvPr id="4" name="TextBox 3">
            <a:extLst>
              <a:ext uri="{FF2B5EF4-FFF2-40B4-BE49-F238E27FC236}">
                <a16:creationId xmlns:a16="http://schemas.microsoft.com/office/drawing/2014/main" id="{F1991D63-68F8-C182-AD23-25D75A8766C6}"/>
              </a:ext>
            </a:extLst>
          </p:cNvPr>
          <p:cNvSpPr txBox="1"/>
          <p:nvPr/>
        </p:nvSpPr>
        <p:spPr>
          <a:xfrm>
            <a:off x="608501" y="1078820"/>
            <a:ext cx="10296299" cy="830997"/>
          </a:xfrm>
          <a:prstGeom prst="rect">
            <a:avLst/>
          </a:prstGeom>
          <a:noFill/>
        </p:spPr>
        <p:txBody>
          <a:bodyPr wrap="square" lIns="91440" tIns="45720" rIns="91440" bIns="45720" anchor="t">
            <a:spAutoFit/>
          </a:bodyPr>
          <a:lstStyle/>
          <a:p>
            <a:r>
              <a:rPr lang="en-US" sz="1200" dirty="0"/>
              <a:t>A complete business case brings together a great deal of information from different teams and different sources. There are many questions to answer, and it is often easy to lose the strategic overview amongst all the detail. This framework provides all the topics covered in a business case in </a:t>
            </a:r>
            <a:r>
              <a:rPr lang="en-US" sz="1200"/>
              <a:t>individual</a:t>
            </a:r>
            <a:r>
              <a:rPr lang="en-US" sz="1200" dirty="0"/>
              <a:t> blocks. Each block has its own series of detailed questions and actions, but the single page overview supports monitoring the business case development. </a:t>
            </a:r>
            <a:endParaRPr lang="en-GB" sz="1200" dirty="0"/>
          </a:p>
        </p:txBody>
      </p:sp>
      <p:sp>
        <p:nvSpPr>
          <p:cNvPr id="9" name="Title 1">
            <a:extLst>
              <a:ext uri="{FF2B5EF4-FFF2-40B4-BE49-F238E27FC236}">
                <a16:creationId xmlns:a16="http://schemas.microsoft.com/office/drawing/2014/main" id="{B467333B-A860-E4D5-FA4A-7FD3A1C7B89C}"/>
              </a:ext>
            </a:extLst>
          </p:cNvPr>
          <p:cNvSpPr>
            <a:spLocks noGrp="1"/>
          </p:cNvSpPr>
          <p:nvPr>
            <p:ph type="title"/>
          </p:nvPr>
        </p:nvSpPr>
        <p:spPr>
          <a:xfrm>
            <a:off x="654236" y="603065"/>
            <a:ext cx="10543527" cy="921600"/>
          </a:xfrm>
        </p:spPr>
        <p:txBody>
          <a:bodyPr/>
          <a:lstStyle/>
          <a:p>
            <a:r>
              <a:rPr lang="en-GB" sz="3600" dirty="0"/>
              <a:t>Framework</a:t>
            </a:r>
            <a:endParaRPr lang="en-GB" dirty="0"/>
          </a:p>
        </p:txBody>
      </p:sp>
    </p:spTree>
    <p:extLst>
      <p:ext uri="{BB962C8B-B14F-4D97-AF65-F5344CB8AC3E}">
        <p14:creationId xmlns:p14="http://schemas.microsoft.com/office/powerpoint/2010/main" val="2071168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212A810-6A95-227C-2C34-4006F07117AD}"/>
              </a:ext>
            </a:extLst>
          </p:cNvPr>
          <p:cNvSpPr>
            <a:spLocks noGrp="1"/>
          </p:cNvSpPr>
          <p:nvPr>
            <p:ph type="sldNum" sz="quarter" idx="12"/>
          </p:nvPr>
        </p:nvSpPr>
        <p:spPr>
          <a:ln>
            <a:noFill/>
          </a:ln>
        </p:spPr>
        <p:txBody>
          <a:bodyPr/>
          <a:lstStyle/>
          <a:p>
            <a:fld id="{605E99E1-D719-3F4E-9909-CA6386B1F5D2}" type="slidenum">
              <a:rPr lang="en-US" smtClean="0"/>
              <a:pPr/>
              <a:t>6</a:t>
            </a:fld>
            <a:endParaRPr lang="en-US"/>
          </a:p>
        </p:txBody>
      </p:sp>
      <p:grpSp>
        <p:nvGrpSpPr>
          <p:cNvPr id="20" name="Group 19">
            <a:extLst>
              <a:ext uri="{FF2B5EF4-FFF2-40B4-BE49-F238E27FC236}">
                <a16:creationId xmlns:a16="http://schemas.microsoft.com/office/drawing/2014/main" id="{5B0890E3-1E87-CE51-0C1F-3F7407C9B13B}"/>
              </a:ext>
            </a:extLst>
          </p:cNvPr>
          <p:cNvGrpSpPr/>
          <p:nvPr/>
        </p:nvGrpSpPr>
        <p:grpSpPr>
          <a:xfrm>
            <a:off x="654236" y="2075411"/>
            <a:ext cx="8328399" cy="4069895"/>
            <a:chOff x="803275" y="584200"/>
            <a:chExt cx="10585450" cy="6099547"/>
          </a:xfrm>
        </p:grpSpPr>
        <p:sp>
          <p:nvSpPr>
            <p:cNvPr id="6" name="Rectangle: Rounded Corners 5">
              <a:extLst>
                <a:ext uri="{FF2B5EF4-FFF2-40B4-BE49-F238E27FC236}">
                  <a16:creationId xmlns:a16="http://schemas.microsoft.com/office/drawing/2014/main" id="{CDB912BA-60D9-5850-E492-0FD280427A29}"/>
                </a:ext>
              </a:extLst>
            </p:cNvPr>
            <p:cNvSpPr/>
            <p:nvPr/>
          </p:nvSpPr>
          <p:spPr>
            <a:xfrm>
              <a:off x="803275" y="584200"/>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7" name="Rectangle: Rounded Corners 6">
              <a:extLst>
                <a:ext uri="{FF2B5EF4-FFF2-40B4-BE49-F238E27FC236}">
                  <a16:creationId xmlns:a16="http://schemas.microsoft.com/office/drawing/2014/main" id="{B260D9B3-263E-C759-D6E3-58EA21DC82FC}"/>
                </a:ext>
              </a:extLst>
            </p:cNvPr>
            <p:cNvSpPr/>
            <p:nvPr/>
          </p:nvSpPr>
          <p:spPr>
            <a:xfrm>
              <a:off x="803275" y="5519829"/>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Risk Management</a:t>
              </a:r>
              <a:endParaRPr lang="en-US" sz="2000" b="1" dirty="0">
                <a:solidFill>
                  <a:schemeClr val="tx1"/>
                </a:solidFill>
              </a:endParaRPr>
            </a:p>
          </p:txBody>
        </p:sp>
        <p:sp>
          <p:nvSpPr>
            <p:cNvPr id="8" name="Rectangle: Rounded Corners 7">
              <a:extLst>
                <a:ext uri="{FF2B5EF4-FFF2-40B4-BE49-F238E27FC236}">
                  <a16:creationId xmlns:a16="http://schemas.microsoft.com/office/drawing/2014/main" id="{0E82CC38-E23F-B028-A8B5-4851BED34001}"/>
                </a:ext>
              </a:extLst>
            </p:cNvPr>
            <p:cNvSpPr/>
            <p:nvPr/>
          </p:nvSpPr>
          <p:spPr>
            <a:xfrm>
              <a:off x="803275"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Resources</a:t>
              </a:r>
              <a:endParaRPr lang="en-US" sz="2000" b="1" dirty="0">
                <a:solidFill>
                  <a:schemeClr val="tx1"/>
                </a:solidFill>
              </a:endParaRPr>
            </a:p>
          </p:txBody>
        </p:sp>
        <p:sp>
          <p:nvSpPr>
            <p:cNvPr id="13" name="Rectangle: Rounded Corners 12">
              <a:extLst>
                <a:ext uri="{FF2B5EF4-FFF2-40B4-BE49-F238E27FC236}">
                  <a16:creationId xmlns:a16="http://schemas.microsoft.com/office/drawing/2014/main" id="{43FAE1CB-ADAE-8CC4-667D-597E10D668E3}"/>
                </a:ext>
              </a:extLst>
            </p:cNvPr>
            <p:cNvSpPr/>
            <p:nvPr/>
          </p:nvSpPr>
          <p:spPr>
            <a:xfrm>
              <a:off x="3505013"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Costs</a:t>
              </a:r>
              <a:endParaRPr lang="en-US" sz="2000" b="1" dirty="0">
                <a:solidFill>
                  <a:schemeClr val="tx1"/>
                </a:solidFill>
              </a:endParaRPr>
            </a:p>
          </p:txBody>
        </p:sp>
        <p:sp>
          <p:nvSpPr>
            <p:cNvPr id="14" name="Rectangle: Rounded Corners 13">
              <a:extLst>
                <a:ext uri="{FF2B5EF4-FFF2-40B4-BE49-F238E27FC236}">
                  <a16:creationId xmlns:a16="http://schemas.microsoft.com/office/drawing/2014/main" id="{549366C8-580A-3816-850B-CA2BB7A5D0F3}"/>
                </a:ext>
              </a:extLst>
            </p:cNvPr>
            <p:cNvSpPr/>
            <p:nvPr/>
          </p:nvSpPr>
          <p:spPr>
            <a:xfrm>
              <a:off x="6283138"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Retrofit Actions</a:t>
              </a:r>
              <a:endParaRPr lang="en-US" sz="2000" b="1" dirty="0">
                <a:solidFill>
                  <a:schemeClr val="tx1"/>
                </a:solidFill>
              </a:endParaRPr>
            </a:p>
          </p:txBody>
        </p:sp>
        <p:sp>
          <p:nvSpPr>
            <p:cNvPr id="15" name="Rectangle: Rounded Corners 14">
              <a:extLst>
                <a:ext uri="{FF2B5EF4-FFF2-40B4-BE49-F238E27FC236}">
                  <a16:creationId xmlns:a16="http://schemas.microsoft.com/office/drawing/2014/main" id="{F8A97278-BEC6-46E1-8699-20E36E3901FD}"/>
                </a:ext>
              </a:extLst>
            </p:cNvPr>
            <p:cNvSpPr/>
            <p:nvPr/>
          </p:nvSpPr>
          <p:spPr>
            <a:xfrm>
              <a:off x="8984876"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Outcome</a:t>
              </a:r>
              <a:endParaRPr lang="en-US" sz="2000" b="1" dirty="0">
                <a:solidFill>
                  <a:schemeClr val="tx1"/>
                </a:solidFill>
              </a:endParaRPr>
            </a:p>
          </p:txBody>
        </p:sp>
        <p:sp>
          <p:nvSpPr>
            <p:cNvPr id="16" name="Rectangle: Rounded Corners 15">
              <a:extLst>
                <a:ext uri="{FF2B5EF4-FFF2-40B4-BE49-F238E27FC236}">
                  <a16:creationId xmlns:a16="http://schemas.microsoft.com/office/drawing/2014/main" id="{1B9337B9-8F35-4ED3-DDF2-5B028B2BCB3F}"/>
                </a:ext>
              </a:extLst>
            </p:cNvPr>
            <p:cNvSpPr/>
            <p:nvPr/>
          </p:nvSpPr>
          <p:spPr>
            <a:xfrm>
              <a:off x="803275"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Procurement</a:t>
              </a:r>
              <a:endParaRPr lang="en-US" sz="2000" b="1" dirty="0">
                <a:solidFill>
                  <a:schemeClr val="tx1"/>
                </a:solidFill>
              </a:endParaRPr>
            </a:p>
          </p:txBody>
        </p:sp>
        <p:sp>
          <p:nvSpPr>
            <p:cNvPr id="17" name="Rectangle: Rounded Corners 16">
              <a:extLst>
                <a:ext uri="{FF2B5EF4-FFF2-40B4-BE49-F238E27FC236}">
                  <a16:creationId xmlns:a16="http://schemas.microsoft.com/office/drawing/2014/main" id="{F4CDBFF7-4359-C057-C27C-ED98E6152718}"/>
                </a:ext>
              </a:extLst>
            </p:cNvPr>
            <p:cNvSpPr/>
            <p:nvPr/>
          </p:nvSpPr>
          <p:spPr>
            <a:xfrm>
              <a:off x="3505013"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Financing</a:t>
              </a:r>
              <a:endParaRPr lang="en-US" sz="2000" b="1" dirty="0">
                <a:solidFill>
                  <a:schemeClr val="tx1"/>
                </a:solidFill>
              </a:endParaRPr>
            </a:p>
          </p:txBody>
        </p:sp>
        <p:sp>
          <p:nvSpPr>
            <p:cNvPr id="18" name="Rectangle: Rounded Corners 17">
              <a:extLst>
                <a:ext uri="{FF2B5EF4-FFF2-40B4-BE49-F238E27FC236}">
                  <a16:creationId xmlns:a16="http://schemas.microsoft.com/office/drawing/2014/main" id="{8AD85718-059C-9958-675E-E7D3F6D13DB2}"/>
                </a:ext>
              </a:extLst>
            </p:cNvPr>
            <p:cNvSpPr/>
            <p:nvPr/>
          </p:nvSpPr>
          <p:spPr>
            <a:xfrm>
              <a:off x="6283138"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Delivery Plan</a:t>
              </a:r>
              <a:endParaRPr lang="en-US" sz="2000" b="1" dirty="0">
                <a:solidFill>
                  <a:schemeClr val="tx1"/>
                </a:solidFill>
              </a:endParaRPr>
            </a:p>
          </p:txBody>
        </p:sp>
        <p:sp>
          <p:nvSpPr>
            <p:cNvPr id="19" name="Rectangle: Rounded Corners 18">
              <a:extLst>
                <a:ext uri="{FF2B5EF4-FFF2-40B4-BE49-F238E27FC236}">
                  <a16:creationId xmlns:a16="http://schemas.microsoft.com/office/drawing/2014/main" id="{B584C0AF-8679-1993-4908-09D2D9AB43D6}"/>
                </a:ext>
              </a:extLst>
            </p:cNvPr>
            <p:cNvSpPr/>
            <p:nvPr/>
          </p:nvSpPr>
          <p:spPr>
            <a:xfrm>
              <a:off x="8984876"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Benefits</a:t>
              </a:r>
              <a:endParaRPr lang="en-US" sz="2000" b="1" dirty="0">
                <a:solidFill>
                  <a:schemeClr val="tx1"/>
                </a:solidFill>
              </a:endParaRPr>
            </a:p>
          </p:txBody>
        </p:sp>
      </p:grpSp>
      <p:sp>
        <p:nvSpPr>
          <p:cNvPr id="10" name="Rectangle: Rounded Corners 9">
            <a:extLst>
              <a:ext uri="{FF2B5EF4-FFF2-40B4-BE49-F238E27FC236}">
                <a16:creationId xmlns:a16="http://schemas.microsoft.com/office/drawing/2014/main" id="{715A2690-440C-2C11-1CF3-1ABF1707A07B}"/>
              </a:ext>
            </a:extLst>
          </p:cNvPr>
          <p:cNvSpPr/>
          <p:nvPr/>
        </p:nvSpPr>
        <p:spPr>
          <a:xfrm>
            <a:off x="609698" y="2083262"/>
            <a:ext cx="8417473" cy="807490"/>
          </a:xfrm>
          <a:prstGeom prst="roundRect">
            <a:avLst/>
          </a:prstGeom>
          <a:solidFill>
            <a:schemeClr val="accent4">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Strategic Purpose</a:t>
            </a:r>
            <a:endParaRPr lang="en-US" sz="2000" b="1" dirty="0">
              <a:solidFill>
                <a:schemeClr val="tx1"/>
              </a:solidFill>
            </a:endParaRPr>
          </a:p>
        </p:txBody>
      </p:sp>
      <p:sp>
        <p:nvSpPr>
          <p:cNvPr id="4" name="TextBox 3">
            <a:extLst>
              <a:ext uri="{FF2B5EF4-FFF2-40B4-BE49-F238E27FC236}">
                <a16:creationId xmlns:a16="http://schemas.microsoft.com/office/drawing/2014/main" id="{F1991D63-68F8-C182-AD23-25D75A8766C6}"/>
              </a:ext>
            </a:extLst>
          </p:cNvPr>
          <p:cNvSpPr txBox="1"/>
          <p:nvPr/>
        </p:nvSpPr>
        <p:spPr>
          <a:xfrm>
            <a:off x="608501" y="1078820"/>
            <a:ext cx="10296299" cy="646331"/>
          </a:xfrm>
          <a:prstGeom prst="rect">
            <a:avLst/>
          </a:prstGeom>
          <a:noFill/>
        </p:spPr>
        <p:txBody>
          <a:bodyPr wrap="square">
            <a:spAutoFit/>
          </a:bodyPr>
          <a:lstStyle/>
          <a:p>
            <a:endParaRPr lang="en-GB" sz="1200" dirty="0"/>
          </a:p>
          <a:p>
            <a:r>
              <a:rPr lang="en-GB" sz="1200" dirty="0"/>
              <a:t>First is the </a:t>
            </a:r>
            <a:r>
              <a:rPr lang="en-GB" sz="1200" b="1" dirty="0"/>
              <a:t>WHY?</a:t>
            </a:r>
            <a:r>
              <a:rPr lang="en-GB" sz="1200" dirty="0"/>
              <a:t> </a:t>
            </a:r>
            <a:r>
              <a:rPr lang="en-GB" sz="1200" dirty="0">
                <a:ea typeface="+mn-lt"/>
                <a:cs typeface="+mn-lt"/>
              </a:rPr>
              <a:t>The Strategic Purpose of the project shows how it aligns with the goals of the organisation. It explains why the project is important. This will define the </a:t>
            </a:r>
            <a:r>
              <a:rPr lang="en-US" sz="1200" dirty="0">
                <a:ea typeface="+mn-lt"/>
                <a:cs typeface="+mn-lt"/>
              </a:rPr>
              <a:t>s</a:t>
            </a:r>
            <a:r>
              <a:rPr lang="en-US" sz="1200" dirty="0"/>
              <a:t>pecific goals of your </a:t>
            </a:r>
            <a:r>
              <a:rPr lang="en-US" sz="1200" dirty="0" err="1"/>
              <a:t>organisation</a:t>
            </a:r>
            <a:r>
              <a:rPr lang="en-US" sz="1200" dirty="0"/>
              <a:t> and the external trends and drivers to show why the project is necessary. </a:t>
            </a:r>
            <a:endParaRPr lang="en-GB" sz="1200" dirty="0"/>
          </a:p>
        </p:txBody>
      </p:sp>
      <p:sp>
        <p:nvSpPr>
          <p:cNvPr id="9" name="Title 1">
            <a:extLst>
              <a:ext uri="{FF2B5EF4-FFF2-40B4-BE49-F238E27FC236}">
                <a16:creationId xmlns:a16="http://schemas.microsoft.com/office/drawing/2014/main" id="{B467333B-A860-E4D5-FA4A-7FD3A1C7B89C}"/>
              </a:ext>
            </a:extLst>
          </p:cNvPr>
          <p:cNvSpPr>
            <a:spLocks noGrp="1"/>
          </p:cNvSpPr>
          <p:nvPr>
            <p:ph type="title"/>
          </p:nvPr>
        </p:nvSpPr>
        <p:spPr>
          <a:xfrm>
            <a:off x="654236" y="603065"/>
            <a:ext cx="10543527" cy="475755"/>
          </a:xfrm>
        </p:spPr>
        <p:txBody>
          <a:bodyPr/>
          <a:lstStyle/>
          <a:p>
            <a:r>
              <a:rPr lang="en-GB" sz="3600" dirty="0"/>
              <a:t>WHY?</a:t>
            </a:r>
            <a:endParaRPr lang="en-GB" dirty="0"/>
          </a:p>
        </p:txBody>
      </p:sp>
    </p:spTree>
    <p:extLst>
      <p:ext uri="{BB962C8B-B14F-4D97-AF65-F5344CB8AC3E}">
        <p14:creationId xmlns:p14="http://schemas.microsoft.com/office/powerpoint/2010/main" val="953652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212A810-6A95-227C-2C34-4006F07117AD}"/>
              </a:ext>
            </a:extLst>
          </p:cNvPr>
          <p:cNvSpPr>
            <a:spLocks noGrp="1"/>
          </p:cNvSpPr>
          <p:nvPr>
            <p:ph type="sldNum" sz="quarter" idx="12"/>
          </p:nvPr>
        </p:nvSpPr>
        <p:spPr>
          <a:ln>
            <a:noFill/>
          </a:ln>
        </p:spPr>
        <p:txBody>
          <a:bodyPr/>
          <a:lstStyle/>
          <a:p>
            <a:fld id="{605E99E1-D719-3F4E-9909-CA6386B1F5D2}" type="slidenum">
              <a:rPr lang="en-US" smtClean="0"/>
              <a:pPr/>
              <a:t>7</a:t>
            </a:fld>
            <a:endParaRPr lang="en-US"/>
          </a:p>
        </p:txBody>
      </p:sp>
      <p:grpSp>
        <p:nvGrpSpPr>
          <p:cNvPr id="20" name="Group 19">
            <a:extLst>
              <a:ext uri="{FF2B5EF4-FFF2-40B4-BE49-F238E27FC236}">
                <a16:creationId xmlns:a16="http://schemas.microsoft.com/office/drawing/2014/main" id="{5B0890E3-1E87-CE51-0C1F-3F7407C9B13B}"/>
              </a:ext>
            </a:extLst>
          </p:cNvPr>
          <p:cNvGrpSpPr/>
          <p:nvPr/>
        </p:nvGrpSpPr>
        <p:grpSpPr>
          <a:xfrm>
            <a:off x="721472" y="2075126"/>
            <a:ext cx="8267887" cy="4009383"/>
            <a:chOff x="803275" y="584200"/>
            <a:chExt cx="10585450" cy="6099547"/>
          </a:xfrm>
        </p:grpSpPr>
        <p:sp>
          <p:nvSpPr>
            <p:cNvPr id="6" name="Rectangle: Rounded Corners 5">
              <a:extLst>
                <a:ext uri="{FF2B5EF4-FFF2-40B4-BE49-F238E27FC236}">
                  <a16:creationId xmlns:a16="http://schemas.microsoft.com/office/drawing/2014/main" id="{CDB912BA-60D9-5850-E492-0FD280427A29}"/>
                </a:ext>
              </a:extLst>
            </p:cNvPr>
            <p:cNvSpPr/>
            <p:nvPr/>
          </p:nvSpPr>
          <p:spPr>
            <a:xfrm>
              <a:off x="803275" y="584200"/>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Strategic Purpose</a:t>
              </a:r>
              <a:endParaRPr lang="en-US" sz="2000" b="1" dirty="0">
                <a:solidFill>
                  <a:schemeClr val="tx1"/>
                </a:solidFill>
              </a:endParaRPr>
            </a:p>
          </p:txBody>
        </p:sp>
        <p:sp>
          <p:nvSpPr>
            <p:cNvPr id="7" name="Rectangle: Rounded Corners 6">
              <a:extLst>
                <a:ext uri="{FF2B5EF4-FFF2-40B4-BE49-F238E27FC236}">
                  <a16:creationId xmlns:a16="http://schemas.microsoft.com/office/drawing/2014/main" id="{B260D9B3-263E-C759-D6E3-58EA21DC82FC}"/>
                </a:ext>
              </a:extLst>
            </p:cNvPr>
            <p:cNvSpPr/>
            <p:nvPr/>
          </p:nvSpPr>
          <p:spPr>
            <a:xfrm>
              <a:off x="803275" y="5519829"/>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Risk Management</a:t>
              </a:r>
              <a:endParaRPr lang="en-US" sz="2000" b="1" dirty="0">
                <a:solidFill>
                  <a:schemeClr val="tx1"/>
                </a:solidFill>
              </a:endParaRPr>
            </a:p>
          </p:txBody>
        </p:sp>
        <p:sp>
          <p:nvSpPr>
            <p:cNvPr id="8" name="Rectangle: Rounded Corners 7">
              <a:extLst>
                <a:ext uri="{FF2B5EF4-FFF2-40B4-BE49-F238E27FC236}">
                  <a16:creationId xmlns:a16="http://schemas.microsoft.com/office/drawing/2014/main" id="{0E82CC38-E23F-B028-A8B5-4851BED34001}"/>
                </a:ext>
              </a:extLst>
            </p:cNvPr>
            <p:cNvSpPr/>
            <p:nvPr/>
          </p:nvSpPr>
          <p:spPr>
            <a:xfrm>
              <a:off x="803275"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Resources</a:t>
              </a:r>
              <a:endParaRPr lang="en-US" sz="2000" b="1" dirty="0">
                <a:solidFill>
                  <a:schemeClr val="tx1"/>
                </a:solidFill>
              </a:endParaRPr>
            </a:p>
          </p:txBody>
        </p:sp>
        <p:sp>
          <p:nvSpPr>
            <p:cNvPr id="13" name="Rectangle: Rounded Corners 12">
              <a:extLst>
                <a:ext uri="{FF2B5EF4-FFF2-40B4-BE49-F238E27FC236}">
                  <a16:creationId xmlns:a16="http://schemas.microsoft.com/office/drawing/2014/main" id="{43FAE1CB-ADAE-8CC4-667D-597E10D668E3}"/>
                </a:ext>
              </a:extLst>
            </p:cNvPr>
            <p:cNvSpPr/>
            <p:nvPr/>
          </p:nvSpPr>
          <p:spPr>
            <a:xfrm>
              <a:off x="3505013"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Costs</a:t>
              </a:r>
              <a:endParaRPr lang="en-US" sz="2000" b="1" dirty="0">
                <a:solidFill>
                  <a:schemeClr val="tx1"/>
                </a:solidFill>
              </a:endParaRPr>
            </a:p>
          </p:txBody>
        </p:sp>
        <p:sp>
          <p:nvSpPr>
            <p:cNvPr id="14" name="Rectangle: Rounded Corners 13">
              <a:extLst>
                <a:ext uri="{FF2B5EF4-FFF2-40B4-BE49-F238E27FC236}">
                  <a16:creationId xmlns:a16="http://schemas.microsoft.com/office/drawing/2014/main" id="{549366C8-580A-3816-850B-CA2BB7A5D0F3}"/>
                </a:ext>
              </a:extLst>
            </p:cNvPr>
            <p:cNvSpPr/>
            <p:nvPr/>
          </p:nvSpPr>
          <p:spPr>
            <a:xfrm>
              <a:off x="6283138"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15" name="Rectangle: Rounded Corners 14">
              <a:extLst>
                <a:ext uri="{FF2B5EF4-FFF2-40B4-BE49-F238E27FC236}">
                  <a16:creationId xmlns:a16="http://schemas.microsoft.com/office/drawing/2014/main" id="{F8A97278-BEC6-46E1-8699-20E36E3901FD}"/>
                </a:ext>
              </a:extLst>
            </p:cNvPr>
            <p:cNvSpPr/>
            <p:nvPr/>
          </p:nvSpPr>
          <p:spPr>
            <a:xfrm>
              <a:off x="8984876"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16" name="Rectangle: Rounded Corners 15">
              <a:extLst>
                <a:ext uri="{FF2B5EF4-FFF2-40B4-BE49-F238E27FC236}">
                  <a16:creationId xmlns:a16="http://schemas.microsoft.com/office/drawing/2014/main" id="{1B9337B9-8F35-4ED3-DDF2-5B028B2BCB3F}"/>
                </a:ext>
              </a:extLst>
            </p:cNvPr>
            <p:cNvSpPr/>
            <p:nvPr/>
          </p:nvSpPr>
          <p:spPr>
            <a:xfrm>
              <a:off x="803275"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Procurement</a:t>
              </a:r>
              <a:endParaRPr lang="en-US" sz="2000" b="1" dirty="0">
                <a:solidFill>
                  <a:schemeClr val="tx1"/>
                </a:solidFill>
              </a:endParaRPr>
            </a:p>
          </p:txBody>
        </p:sp>
        <p:sp>
          <p:nvSpPr>
            <p:cNvPr id="17" name="Rectangle: Rounded Corners 16">
              <a:extLst>
                <a:ext uri="{FF2B5EF4-FFF2-40B4-BE49-F238E27FC236}">
                  <a16:creationId xmlns:a16="http://schemas.microsoft.com/office/drawing/2014/main" id="{F4CDBFF7-4359-C057-C27C-ED98E6152718}"/>
                </a:ext>
              </a:extLst>
            </p:cNvPr>
            <p:cNvSpPr/>
            <p:nvPr/>
          </p:nvSpPr>
          <p:spPr>
            <a:xfrm>
              <a:off x="3505013"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Financing</a:t>
              </a:r>
              <a:endParaRPr lang="en-US" sz="2000" b="1" dirty="0">
                <a:solidFill>
                  <a:schemeClr val="tx1"/>
                </a:solidFill>
              </a:endParaRPr>
            </a:p>
          </p:txBody>
        </p:sp>
        <p:sp>
          <p:nvSpPr>
            <p:cNvPr id="18" name="Rectangle: Rounded Corners 17">
              <a:extLst>
                <a:ext uri="{FF2B5EF4-FFF2-40B4-BE49-F238E27FC236}">
                  <a16:creationId xmlns:a16="http://schemas.microsoft.com/office/drawing/2014/main" id="{8AD85718-059C-9958-675E-E7D3F6D13DB2}"/>
                </a:ext>
              </a:extLst>
            </p:cNvPr>
            <p:cNvSpPr/>
            <p:nvPr/>
          </p:nvSpPr>
          <p:spPr>
            <a:xfrm>
              <a:off x="6283138"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Delivery Plan</a:t>
              </a:r>
              <a:endParaRPr lang="en-US" sz="2000" b="1" dirty="0">
                <a:solidFill>
                  <a:schemeClr val="tx1"/>
                </a:solidFill>
              </a:endParaRPr>
            </a:p>
          </p:txBody>
        </p:sp>
        <p:sp>
          <p:nvSpPr>
            <p:cNvPr id="19" name="Rectangle: Rounded Corners 18">
              <a:extLst>
                <a:ext uri="{FF2B5EF4-FFF2-40B4-BE49-F238E27FC236}">
                  <a16:creationId xmlns:a16="http://schemas.microsoft.com/office/drawing/2014/main" id="{B584C0AF-8679-1993-4908-09D2D9AB43D6}"/>
                </a:ext>
              </a:extLst>
            </p:cNvPr>
            <p:cNvSpPr/>
            <p:nvPr/>
          </p:nvSpPr>
          <p:spPr>
            <a:xfrm>
              <a:off x="8984876"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grpSp>
      <p:sp>
        <p:nvSpPr>
          <p:cNvPr id="9" name="Title 1">
            <a:extLst>
              <a:ext uri="{FF2B5EF4-FFF2-40B4-BE49-F238E27FC236}">
                <a16:creationId xmlns:a16="http://schemas.microsoft.com/office/drawing/2014/main" id="{B467333B-A860-E4D5-FA4A-7FD3A1C7B89C}"/>
              </a:ext>
            </a:extLst>
          </p:cNvPr>
          <p:cNvSpPr>
            <a:spLocks noGrp="1"/>
          </p:cNvSpPr>
          <p:nvPr>
            <p:ph type="title"/>
          </p:nvPr>
        </p:nvSpPr>
        <p:spPr>
          <a:xfrm>
            <a:off x="654236" y="603065"/>
            <a:ext cx="10543527" cy="501116"/>
          </a:xfrm>
        </p:spPr>
        <p:txBody>
          <a:bodyPr/>
          <a:lstStyle/>
          <a:p>
            <a:r>
              <a:rPr lang="en-GB" sz="3600" dirty="0"/>
              <a:t>WHAT?</a:t>
            </a:r>
            <a:endParaRPr lang="en-GB" dirty="0"/>
          </a:p>
        </p:txBody>
      </p:sp>
      <p:pic>
        <p:nvPicPr>
          <p:cNvPr id="2" name="Picture 1">
            <a:extLst>
              <a:ext uri="{FF2B5EF4-FFF2-40B4-BE49-F238E27FC236}">
                <a16:creationId xmlns:a16="http://schemas.microsoft.com/office/drawing/2014/main" id="{FACA748D-8C9A-0BDB-82FB-8AD7F07AE2CB}"/>
              </a:ext>
            </a:extLst>
          </p:cNvPr>
          <p:cNvPicPr>
            <a:picLocks noChangeAspect="1"/>
          </p:cNvPicPr>
          <p:nvPr/>
        </p:nvPicPr>
        <p:blipFill>
          <a:blip r:embed="rId3"/>
          <a:stretch>
            <a:fillRect/>
          </a:stretch>
        </p:blipFill>
        <p:spPr>
          <a:xfrm>
            <a:off x="4855415" y="2948599"/>
            <a:ext cx="4271476" cy="2312420"/>
          </a:xfrm>
          <a:prstGeom prst="rect">
            <a:avLst/>
          </a:prstGeom>
        </p:spPr>
      </p:pic>
      <p:sp>
        <p:nvSpPr>
          <p:cNvPr id="3" name="TextBox 2">
            <a:extLst>
              <a:ext uri="{FF2B5EF4-FFF2-40B4-BE49-F238E27FC236}">
                <a16:creationId xmlns:a16="http://schemas.microsoft.com/office/drawing/2014/main" id="{ED73FEEB-AD38-3EFA-8F93-32992879E6B4}"/>
              </a:ext>
            </a:extLst>
          </p:cNvPr>
          <p:cNvSpPr txBox="1"/>
          <p:nvPr/>
        </p:nvSpPr>
        <p:spPr>
          <a:xfrm>
            <a:off x="608501" y="1078820"/>
            <a:ext cx="10296299" cy="646331"/>
          </a:xfrm>
          <a:prstGeom prst="rect">
            <a:avLst/>
          </a:prstGeom>
          <a:noFill/>
        </p:spPr>
        <p:txBody>
          <a:bodyPr wrap="square">
            <a:spAutoFit/>
          </a:bodyPr>
          <a:lstStyle/>
          <a:p>
            <a:endParaRPr lang="en-GB" sz="1200" dirty="0"/>
          </a:p>
          <a:p>
            <a:r>
              <a:rPr lang="en-GB" sz="1200" dirty="0"/>
              <a:t>Second is the </a:t>
            </a:r>
            <a:r>
              <a:rPr lang="en-GB" sz="1200" b="1" dirty="0"/>
              <a:t>WHAT?</a:t>
            </a:r>
            <a:r>
              <a:rPr lang="en-GB" sz="1200" dirty="0"/>
              <a:t> </a:t>
            </a:r>
            <a:r>
              <a:rPr lang="en-GB" sz="1200" dirty="0">
                <a:ea typeface="+mn-lt"/>
                <a:cs typeface="+mn-lt"/>
              </a:rPr>
              <a:t>This defined the project targets and outcomes for what will take place and what benefit it will have if delivered successfully. </a:t>
            </a:r>
            <a:endParaRPr lang="en-GB" sz="1200" dirty="0"/>
          </a:p>
        </p:txBody>
      </p:sp>
      <p:sp>
        <p:nvSpPr>
          <p:cNvPr id="12" name="TextBox 11">
            <a:extLst>
              <a:ext uri="{FF2B5EF4-FFF2-40B4-BE49-F238E27FC236}">
                <a16:creationId xmlns:a16="http://schemas.microsoft.com/office/drawing/2014/main" id="{0277AA66-2DE5-689A-C511-52E75B54ECD6}"/>
              </a:ext>
            </a:extLst>
          </p:cNvPr>
          <p:cNvSpPr txBox="1"/>
          <p:nvPr/>
        </p:nvSpPr>
        <p:spPr>
          <a:xfrm>
            <a:off x="5062257" y="3197020"/>
            <a:ext cx="1709577" cy="707886"/>
          </a:xfrm>
          <a:prstGeom prst="rect">
            <a:avLst/>
          </a:prstGeom>
          <a:noFill/>
        </p:spPr>
        <p:txBody>
          <a:bodyPr wrap="square">
            <a:spAutoFit/>
          </a:bodyPr>
          <a:lstStyle/>
          <a:p>
            <a:pPr algn="ctr"/>
            <a:r>
              <a:rPr lang="en-GB" sz="2000" b="1" dirty="0">
                <a:solidFill>
                  <a:schemeClr val="tx1"/>
                </a:solidFill>
              </a:rPr>
              <a:t>Retrofit Actions</a:t>
            </a:r>
            <a:endParaRPr lang="en-US" sz="2000" b="1" dirty="0">
              <a:solidFill>
                <a:schemeClr val="tx1"/>
              </a:solidFill>
            </a:endParaRPr>
          </a:p>
        </p:txBody>
      </p:sp>
      <p:sp>
        <p:nvSpPr>
          <p:cNvPr id="22" name="TextBox 21">
            <a:extLst>
              <a:ext uri="{FF2B5EF4-FFF2-40B4-BE49-F238E27FC236}">
                <a16:creationId xmlns:a16="http://schemas.microsoft.com/office/drawing/2014/main" id="{5F7FAB9B-6138-A7AB-AAD5-4AEF82A3BB16}"/>
              </a:ext>
            </a:extLst>
          </p:cNvPr>
          <p:cNvSpPr txBox="1"/>
          <p:nvPr/>
        </p:nvSpPr>
        <p:spPr>
          <a:xfrm>
            <a:off x="4567793" y="3334694"/>
            <a:ext cx="6888256" cy="400110"/>
          </a:xfrm>
          <a:prstGeom prst="rect">
            <a:avLst/>
          </a:prstGeom>
          <a:noFill/>
        </p:spPr>
        <p:txBody>
          <a:bodyPr wrap="square">
            <a:spAutoFit/>
          </a:bodyPr>
          <a:lstStyle/>
          <a:p>
            <a:pPr algn="ctr"/>
            <a:r>
              <a:rPr lang="en-GB" sz="2000" b="1" dirty="0">
                <a:solidFill>
                  <a:schemeClr val="tx1"/>
                </a:solidFill>
              </a:rPr>
              <a:t>Outcome</a:t>
            </a:r>
            <a:endParaRPr lang="en-US" sz="2000" b="1" dirty="0">
              <a:solidFill>
                <a:schemeClr val="tx1"/>
              </a:solidFill>
            </a:endParaRPr>
          </a:p>
        </p:txBody>
      </p:sp>
      <p:sp>
        <p:nvSpPr>
          <p:cNvPr id="24" name="TextBox 23">
            <a:extLst>
              <a:ext uri="{FF2B5EF4-FFF2-40B4-BE49-F238E27FC236}">
                <a16:creationId xmlns:a16="http://schemas.microsoft.com/office/drawing/2014/main" id="{4F26157E-9346-EFBE-CA3E-2AA6365ED555}"/>
              </a:ext>
            </a:extLst>
          </p:cNvPr>
          <p:cNvSpPr txBox="1"/>
          <p:nvPr/>
        </p:nvSpPr>
        <p:spPr>
          <a:xfrm>
            <a:off x="4567793" y="4567854"/>
            <a:ext cx="6965576" cy="400110"/>
          </a:xfrm>
          <a:prstGeom prst="rect">
            <a:avLst/>
          </a:prstGeom>
          <a:noFill/>
        </p:spPr>
        <p:txBody>
          <a:bodyPr wrap="square">
            <a:spAutoFit/>
          </a:bodyPr>
          <a:lstStyle/>
          <a:p>
            <a:pPr algn="ctr"/>
            <a:r>
              <a:rPr lang="en-GB" sz="2000" b="1" dirty="0">
                <a:solidFill>
                  <a:schemeClr val="tx1"/>
                </a:solidFill>
              </a:rPr>
              <a:t>Benefits</a:t>
            </a:r>
            <a:endParaRPr lang="en-US" sz="2000" b="1" dirty="0">
              <a:solidFill>
                <a:schemeClr val="tx1"/>
              </a:solidFill>
            </a:endParaRPr>
          </a:p>
        </p:txBody>
      </p:sp>
    </p:spTree>
    <p:extLst>
      <p:ext uri="{BB962C8B-B14F-4D97-AF65-F5344CB8AC3E}">
        <p14:creationId xmlns:p14="http://schemas.microsoft.com/office/powerpoint/2010/main" val="1035311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212A810-6A95-227C-2C34-4006F07117AD}"/>
              </a:ext>
            </a:extLst>
          </p:cNvPr>
          <p:cNvSpPr>
            <a:spLocks noGrp="1"/>
          </p:cNvSpPr>
          <p:nvPr>
            <p:ph type="sldNum" sz="quarter" idx="12"/>
          </p:nvPr>
        </p:nvSpPr>
        <p:spPr>
          <a:ln>
            <a:noFill/>
          </a:ln>
        </p:spPr>
        <p:txBody>
          <a:bodyPr/>
          <a:lstStyle/>
          <a:p>
            <a:fld id="{605E99E1-D719-3F4E-9909-CA6386B1F5D2}" type="slidenum">
              <a:rPr lang="en-US" smtClean="0"/>
              <a:pPr/>
              <a:t>8</a:t>
            </a:fld>
            <a:endParaRPr lang="en-US"/>
          </a:p>
        </p:txBody>
      </p:sp>
      <p:grpSp>
        <p:nvGrpSpPr>
          <p:cNvPr id="20" name="Group 19">
            <a:extLst>
              <a:ext uri="{FF2B5EF4-FFF2-40B4-BE49-F238E27FC236}">
                <a16:creationId xmlns:a16="http://schemas.microsoft.com/office/drawing/2014/main" id="{5B0890E3-1E87-CE51-0C1F-3F7407C9B13B}"/>
              </a:ext>
            </a:extLst>
          </p:cNvPr>
          <p:cNvGrpSpPr/>
          <p:nvPr/>
        </p:nvGrpSpPr>
        <p:grpSpPr>
          <a:xfrm>
            <a:off x="608501" y="2087793"/>
            <a:ext cx="8286563" cy="4080453"/>
            <a:chOff x="803275" y="584200"/>
            <a:chExt cx="10585450" cy="6099547"/>
          </a:xfrm>
        </p:grpSpPr>
        <p:sp>
          <p:nvSpPr>
            <p:cNvPr id="6" name="Rectangle: Rounded Corners 5">
              <a:extLst>
                <a:ext uri="{FF2B5EF4-FFF2-40B4-BE49-F238E27FC236}">
                  <a16:creationId xmlns:a16="http://schemas.microsoft.com/office/drawing/2014/main" id="{CDB912BA-60D9-5850-E492-0FD280427A29}"/>
                </a:ext>
              </a:extLst>
            </p:cNvPr>
            <p:cNvSpPr/>
            <p:nvPr/>
          </p:nvSpPr>
          <p:spPr>
            <a:xfrm>
              <a:off x="803275" y="584200"/>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Strategic Purpose</a:t>
              </a:r>
              <a:endParaRPr lang="en-US" sz="2000" b="1" dirty="0">
                <a:solidFill>
                  <a:schemeClr val="tx1"/>
                </a:solidFill>
              </a:endParaRPr>
            </a:p>
          </p:txBody>
        </p:sp>
        <p:sp>
          <p:nvSpPr>
            <p:cNvPr id="7" name="Rectangle: Rounded Corners 6">
              <a:extLst>
                <a:ext uri="{FF2B5EF4-FFF2-40B4-BE49-F238E27FC236}">
                  <a16:creationId xmlns:a16="http://schemas.microsoft.com/office/drawing/2014/main" id="{B260D9B3-263E-C759-D6E3-58EA21DC82FC}"/>
                </a:ext>
              </a:extLst>
            </p:cNvPr>
            <p:cNvSpPr/>
            <p:nvPr/>
          </p:nvSpPr>
          <p:spPr>
            <a:xfrm>
              <a:off x="803275" y="5519829"/>
              <a:ext cx="10585450" cy="1163918"/>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8" name="Rectangle: Rounded Corners 7">
              <a:extLst>
                <a:ext uri="{FF2B5EF4-FFF2-40B4-BE49-F238E27FC236}">
                  <a16:creationId xmlns:a16="http://schemas.microsoft.com/office/drawing/2014/main" id="{0E82CC38-E23F-B028-A8B5-4851BED34001}"/>
                </a:ext>
              </a:extLst>
            </p:cNvPr>
            <p:cNvSpPr/>
            <p:nvPr/>
          </p:nvSpPr>
          <p:spPr>
            <a:xfrm>
              <a:off x="803275"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13" name="Rectangle: Rounded Corners 12">
              <a:extLst>
                <a:ext uri="{FF2B5EF4-FFF2-40B4-BE49-F238E27FC236}">
                  <a16:creationId xmlns:a16="http://schemas.microsoft.com/office/drawing/2014/main" id="{43FAE1CB-ADAE-8CC4-667D-597E10D668E3}"/>
                </a:ext>
              </a:extLst>
            </p:cNvPr>
            <p:cNvSpPr/>
            <p:nvPr/>
          </p:nvSpPr>
          <p:spPr>
            <a:xfrm>
              <a:off x="3505013"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14" name="Rectangle: Rounded Corners 13">
              <a:extLst>
                <a:ext uri="{FF2B5EF4-FFF2-40B4-BE49-F238E27FC236}">
                  <a16:creationId xmlns:a16="http://schemas.microsoft.com/office/drawing/2014/main" id="{549366C8-580A-3816-850B-CA2BB7A5D0F3}"/>
                </a:ext>
              </a:extLst>
            </p:cNvPr>
            <p:cNvSpPr/>
            <p:nvPr/>
          </p:nvSpPr>
          <p:spPr>
            <a:xfrm>
              <a:off x="6283138"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Retrofit Actions</a:t>
              </a:r>
              <a:endParaRPr lang="en-US" sz="2000" b="1" dirty="0">
                <a:solidFill>
                  <a:schemeClr val="tx1"/>
                </a:solidFill>
              </a:endParaRPr>
            </a:p>
          </p:txBody>
        </p:sp>
        <p:sp>
          <p:nvSpPr>
            <p:cNvPr id="15" name="Rectangle: Rounded Corners 14">
              <a:extLst>
                <a:ext uri="{FF2B5EF4-FFF2-40B4-BE49-F238E27FC236}">
                  <a16:creationId xmlns:a16="http://schemas.microsoft.com/office/drawing/2014/main" id="{F8A97278-BEC6-46E1-8699-20E36E3901FD}"/>
                </a:ext>
              </a:extLst>
            </p:cNvPr>
            <p:cNvSpPr/>
            <p:nvPr/>
          </p:nvSpPr>
          <p:spPr>
            <a:xfrm>
              <a:off x="8984876" y="1913031"/>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Outcome</a:t>
              </a:r>
              <a:endParaRPr lang="en-US" sz="2000" b="1" dirty="0">
                <a:solidFill>
                  <a:schemeClr val="tx1"/>
                </a:solidFill>
              </a:endParaRPr>
            </a:p>
          </p:txBody>
        </p:sp>
        <p:sp>
          <p:nvSpPr>
            <p:cNvPr id="16" name="Rectangle: Rounded Corners 15">
              <a:extLst>
                <a:ext uri="{FF2B5EF4-FFF2-40B4-BE49-F238E27FC236}">
                  <a16:creationId xmlns:a16="http://schemas.microsoft.com/office/drawing/2014/main" id="{1B9337B9-8F35-4ED3-DDF2-5B028B2BCB3F}"/>
                </a:ext>
              </a:extLst>
            </p:cNvPr>
            <p:cNvSpPr/>
            <p:nvPr/>
          </p:nvSpPr>
          <p:spPr>
            <a:xfrm>
              <a:off x="803275"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17" name="Rectangle: Rounded Corners 16">
              <a:extLst>
                <a:ext uri="{FF2B5EF4-FFF2-40B4-BE49-F238E27FC236}">
                  <a16:creationId xmlns:a16="http://schemas.microsoft.com/office/drawing/2014/main" id="{F4CDBFF7-4359-C057-C27C-ED98E6152718}"/>
                </a:ext>
              </a:extLst>
            </p:cNvPr>
            <p:cNvSpPr/>
            <p:nvPr/>
          </p:nvSpPr>
          <p:spPr>
            <a:xfrm>
              <a:off x="3505013"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18" name="Rectangle: Rounded Corners 17">
              <a:extLst>
                <a:ext uri="{FF2B5EF4-FFF2-40B4-BE49-F238E27FC236}">
                  <a16:creationId xmlns:a16="http://schemas.microsoft.com/office/drawing/2014/main" id="{8AD85718-059C-9958-675E-E7D3F6D13DB2}"/>
                </a:ext>
              </a:extLst>
            </p:cNvPr>
            <p:cNvSpPr/>
            <p:nvPr/>
          </p:nvSpPr>
          <p:spPr>
            <a:xfrm>
              <a:off x="6283138"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tx1"/>
                </a:solidFill>
              </a:endParaRPr>
            </a:p>
          </p:txBody>
        </p:sp>
        <p:sp>
          <p:nvSpPr>
            <p:cNvPr id="19" name="Rectangle: Rounded Corners 18">
              <a:extLst>
                <a:ext uri="{FF2B5EF4-FFF2-40B4-BE49-F238E27FC236}">
                  <a16:creationId xmlns:a16="http://schemas.microsoft.com/office/drawing/2014/main" id="{B584C0AF-8679-1993-4908-09D2D9AB43D6}"/>
                </a:ext>
              </a:extLst>
            </p:cNvPr>
            <p:cNvSpPr/>
            <p:nvPr/>
          </p:nvSpPr>
          <p:spPr>
            <a:xfrm>
              <a:off x="8984876" y="3716430"/>
              <a:ext cx="2403848" cy="163848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Benefits</a:t>
              </a:r>
              <a:endParaRPr lang="en-US" sz="2000" b="1" dirty="0">
                <a:solidFill>
                  <a:schemeClr val="tx1"/>
                </a:solidFill>
              </a:endParaRPr>
            </a:p>
          </p:txBody>
        </p:sp>
      </p:grpSp>
      <p:sp>
        <p:nvSpPr>
          <p:cNvPr id="9" name="Title 1">
            <a:extLst>
              <a:ext uri="{FF2B5EF4-FFF2-40B4-BE49-F238E27FC236}">
                <a16:creationId xmlns:a16="http://schemas.microsoft.com/office/drawing/2014/main" id="{B467333B-A860-E4D5-FA4A-7FD3A1C7B89C}"/>
              </a:ext>
            </a:extLst>
          </p:cNvPr>
          <p:cNvSpPr>
            <a:spLocks noGrp="1"/>
          </p:cNvSpPr>
          <p:nvPr>
            <p:ph type="title"/>
          </p:nvPr>
        </p:nvSpPr>
        <p:spPr>
          <a:xfrm>
            <a:off x="654236" y="603065"/>
            <a:ext cx="10543527" cy="921600"/>
          </a:xfrm>
        </p:spPr>
        <p:txBody>
          <a:bodyPr/>
          <a:lstStyle/>
          <a:p>
            <a:r>
              <a:rPr lang="en-GB" dirty="0"/>
              <a:t>HOW</a:t>
            </a:r>
            <a:r>
              <a:rPr lang="en-GB" sz="3600" dirty="0"/>
              <a:t>?</a:t>
            </a:r>
            <a:endParaRPr lang="en-GB" dirty="0"/>
          </a:p>
        </p:txBody>
      </p:sp>
      <p:pic>
        <p:nvPicPr>
          <p:cNvPr id="22" name="Picture 21">
            <a:extLst>
              <a:ext uri="{FF2B5EF4-FFF2-40B4-BE49-F238E27FC236}">
                <a16:creationId xmlns:a16="http://schemas.microsoft.com/office/drawing/2014/main" id="{247DCCDA-66DE-E0CF-D3F0-38B99C6275B0}"/>
              </a:ext>
            </a:extLst>
          </p:cNvPr>
          <p:cNvPicPr>
            <a:picLocks noChangeAspect="1"/>
          </p:cNvPicPr>
          <p:nvPr/>
        </p:nvPicPr>
        <p:blipFill>
          <a:blip r:embed="rId2"/>
          <a:stretch>
            <a:fillRect/>
          </a:stretch>
        </p:blipFill>
        <p:spPr>
          <a:xfrm>
            <a:off x="499662" y="2964368"/>
            <a:ext cx="8504240" cy="3290567"/>
          </a:xfrm>
          <a:prstGeom prst="rect">
            <a:avLst/>
          </a:prstGeom>
        </p:spPr>
      </p:pic>
      <p:sp>
        <p:nvSpPr>
          <p:cNvPr id="23" name="TextBox 22">
            <a:extLst>
              <a:ext uri="{FF2B5EF4-FFF2-40B4-BE49-F238E27FC236}">
                <a16:creationId xmlns:a16="http://schemas.microsoft.com/office/drawing/2014/main" id="{41112D98-0C77-3EBF-26B6-48E5B72E190C}"/>
              </a:ext>
            </a:extLst>
          </p:cNvPr>
          <p:cNvSpPr txBox="1"/>
          <p:nvPr/>
        </p:nvSpPr>
        <p:spPr>
          <a:xfrm>
            <a:off x="608501" y="1078820"/>
            <a:ext cx="10296299" cy="646331"/>
          </a:xfrm>
          <a:prstGeom prst="rect">
            <a:avLst/>
          </a:prstGeom>
          <a:noFill/>
        </p:spPr>
        <p:txBody>
          <a:bodyPr wrap="square">
            <a:spAutoFit/>
          </a:bodyPr>
          <a:lstStyle/>
          <a:p>
            <a:endParaRPr lang="en-GB" sz="1200" dirty="0"/>
          </a:p>
          <a:p>
            <a:r>
              <a:rPr lang="en-GB" sz="1200" dirty="0"/>
              <a:t>Finally the </a:t>
            </a:r>
            <a:r>
              <a:rPr lang="en-GB" sz="1200" b="1" dirty="0"/>
              <a:t>HOW? </a:t>
            </a:r>
            <a:r>
              <a:rPr lang="en-GB" sz="1200" dirty="0"/>
              <a:t>This includes what will take place to deliver the project to budgeted cost and on time, taking into account risks and mitigations.   </a:t>
            </a:r>
          </a:p>
        </p:txBody>
      </p:sp>
      <p:sp>
        <p:nvSpPr>
          <p:cNvPr id="3" name="TextBox 2">
            <a:extLst>
              <a:ext uri="{FF2B5EF4-FFF2-40B4-BE49-F238E27FC236}">
                <a16:creationId xmlns:a16="http://schemas.microsoft.com/office/drawing/2014/main" id="{01DDE17D-A012-0A3D-9ED0-94E04101DE48}"/>
              </a:ext>
            </a:extLst>
          </p:cNvPr>
          <p:cNvSpPr txBox="1"/>
          <p:nvPr/>
        </p:nvSpPr>
        <p:spPr>
          <a:xfrm>
            <a:off x="-1761591" y="3310945"/>
            <a:ext cx="6572250" cy="400110"/>
          </a:xfrm>
          <a:prstGeom prst="rect">
            <a:avLst/>
          </a:prstGeom>
          <a:noFill/>
        </p:spPr>
        <p:txBody>
          <a:bodyPr wrap="square">
            <a:spAutoFit/>
          </a:bodyPr>
          <a:lstStyle/>
          <a:p>
            <a:pPr algn="ctr"/>
            <a:r>
              <a:rPr lang="en-GB" sz="2000" b="1" dirty="0">
                <a:solidFill>
                  <a:schemeClr val="tx1"/>
                </a:solidFill>
              </a:rPr>
              <a:t>Resources</a:t>
            </a:r>
            <a:endParaRPr lang="en-US" sz="2000" b="1" dirty="0">
              <a:solidFill>
                <a:schemeClr val="tx1"/>
              </a:solidFill>
            </a:endParaRPr>
          </a:p>
        </p:txBody>
      </p:sp>
      <p:sp>
        <p:nvSpPr>
          <p:cNvPr id="10" name="TextBox 9">
            <a:extLst>
              <a:ext uri="{FF2B5EF4-FFF2-40B4-BE49-F238E27FC236}">
                <a16:creationId xmlns:a16="http://schemas.microsoft.com/office/drawing/2014/main" id="{6705E583-BA43-0742-4C18-0C55D180774E}"/>
              </a:ext>
            </a:extLst>
          </p:cNvPr>
          <p:cNvSpPr txBox="1"/>
          <p:nvPr/>
        </p:nvSpPr>
        <p:spPr>
          <a:xfrm>
            <a:off x="-1736727" y="4549669"/>
            <a:ext cx="6572250" cy="400110"/>
          </a:xfrm>
          <a:prstGeom prst="rect">
            <a:avLst/>
          </a:prstGeom>
          <a:noFill/>
        </p:spPr>
        <p:txBody>
          <a:bodyPr wrap="square">
            <a:spAutoFit/>
          </a:bodyPr>
          <a:lstStyle/>
          <a:p>
            <a:pPr algn="ctr"/>
            <a:r>
              <a:rPr lang="en-GB" sz="2000" b="1" dirty="0">
                <a:solidFill>
                  <a:schemeClr val="tx1"/>
                </a:solidFill>
              </a:rPr>
              <a:t>Procurement</a:t>
            </a:r>
            <a:endParaRPr lang="en-US" sz="2000" b="1" dirty="0">
              <a:solidFill>
                <a:schemeClr val="tx1"/>
              </a:solidFill>
            </a:endParaRPr>
          </a:p>
        </p:txBody>
      </p:sp>
      <p:sp>
        <p:nvSpPr>
          <p:cNvPr id="12" name="TextBox 11">
            <a:extLst>
              <a:ext uri="{FF2B5EF4-FFF2-40B4-BE49-F238E27FC236}">
                <a16:creationId xmlns:a16="http://schemas.microsoft.com/office/drawing/2014/main" id="{3FE7FD37-19B1-033D-2E26-A06F35A1A40E}"/>
              </a:ext>
            </a:extLst>
          </p:cNvPr>
          <p:cNvSpPr txBox="1"/>
          <p:nvPr/>
        </p:nvSpPr>
        <p:spPr>
          <a:xfrm>
            <a:off x="324421" y="4540523"/>
            <a:ext cx="6572250" cy="400110"/>
          </a:xfrm>
          <a:prstGeom prst="rect">
            <a:avLst/>
          </a:prstGeom>
          <a:noFill/>
        </p:spPr>
        <p:txBody>
          <a:bodyPr wrap="square">
            <a:spAutoFit/>
          </a:bodyPr>
          <a:lstStyle/>
          <a:p>
            <a:pPr algn="ctr"/>
            <a:r>
              <a:rPr lang="en-GB" sz="2000" b="1" dirty="0">
                <a:solidFill>
                  <a:schemeClr val="tx1"/>
                </a:solidFill>
              </a:rPr>
              <a:t>Financing</a:t>
            </a:r>
            <a:endParaRPr lang="en-US" sz="2000" b="1" dirty="0">
              <a:solidFill>
                <a:schemeClr val="tx1"/>
              </a:solidFill>
            </a:endParaRPr>
          </a:p>
        </p:txBody>
      </p:sp>
      <p:sp>
        <p:nvSpPr>
          <p:cNvPr id="24" name="TextBox 23">
            <a:extLst>
              <a:ext uri="{FF2B5EF4-FFF2-40B4-BE49-F238E27FC236}">
                <a16:creationId xmlns:a16="http://schemas.microsoft.com/office/drawing/2014/main" id="{C5CC0CBA-71F1-0EF5-AE8E-4E281B59A237}"/>
              </a:ext>
            </a:extLst>
          </p:cNvPr>
          <p:cNvSpPr txBox="1"/>
          <p:nvPr/>
        </p:nvSpPr>
        <p:spPr>
          <a:xfrm>
            <a:off x="2599134" y="4550162"/>
            <a:ext cx="6572250" cy="400110"/>
          </a:xfrm>
          <a:prstGeom prst="rect">
            <a:avLst/>
          </a:prstGeom>
          <a:noFill/>
        </p:spPr>
        <p:txBody>
          <a:bodyPr wrap="square">
            <a:spAutoFit/>
          </a:bodyPr>
          <a:lstStyle/>
          <a:p>
            <a:pPr algn="ctr"/>
            <a:r>
              <a:rPr lang="en-GB" sz="2000" b="1" dirty="0">
                <a:solidFill>
                  <a:schemeClr val="tx1"/>
                </a:solidFill>
              </a:rPr>
              <a:t>Delivery Plan</a:t>
            </a:r>
            <a:endParaRPr lang="en-US" sz="2000" b="1" dirty="0">
              <a:solidFill>
                <a:schemeClr val="tx1"/>
              </a:solidFill>
            </a:endParaRPr>
          </a:p>
        </p:txBody>
      </p:sp>
      <p:sp>
        <p:nvSpPr>
          <p:cNvPr id="26" name="TextBox 25">
            <a:extLst>
              <a:ext uri="{FF2B5EF4-FFF2-40B4-BE49-F238E27FC236}">
                <a16:creationId xmlns:a16="http://schemas.microsoft.com/office/drawing/2014/main" id="{F055C68E-EE04-211D-D215-DEAE85D07D08}"/>
              </a:ext>
            </a:extLst>
          </p:cNvPr>
          <p:cNvSpPr txBox="1"/>
          <p:nvPr/>
        </p:nvSpPr>
        <p:spPr>
          <a:xfrm>
            <a:off x="1465657" y="5594263"/>
            <a:ext cx="6572250" cy="400110"/>
          </a:xfrm>
          <a:prstGeom prst="rect">
            <a:avLst/>
          </a:prstGeom>
          <a:noFill/>
        </p:spPr>
        <p:txBody>
          <a:bodyPr wrap="square">
            <a:spAutoFit/>
          </a:bodyPr>
          <a:lstStyle/>
          <a:p>
            <a:pPr algn="ctr"/>
            <a:r>
              <a:rPr lang="en-GB" sz="2000" b="1" dirty="0">
                <a:solidFill>
                  <a:schemeClr val="tx1"/>
                </a:solidFill>
              </a:rPr>
              <a:t>Risk Management</a:t>
            </a:r>
            <a:endParaRPr lang="en-US" sz="2000" b="1" dirty="0">
              <a:solidFill>
                <a:schemeClr val="tx1"/>
              </a:solidFill>
            </a:endParaRPr>
          </a:p>
        </p:txBody>
      </p:sp>
      <p:sp>
        <p:nvSpPr>
          <p:cNvPr id="27" name="TextBox 26">
            <a:extLst>
              <a:ext uri="{FF2B5EF4-FFF2-40B4-BE49-F238E27FC236}">
                <a16:creationId xmlns:a16="http://schemas.microsoft.com/office/drawing/2014/main" id="{CDB6DD91-0297-9BDA-8B7E-9AD6C4A2DBFB}"/>
              </a:ext>
            </a:extLst>
          </p:cNvPr>
          <p:cNvSpPr txBox="1"/>
          <p:nvPr/>
        </p:nvSpPr>
        <p:spPr>
          <a:xfrm>
            <a:off x="353399" y="3297365"/>
            <a:ext cx="6572250" cy="400110"/>
          </a:xfrm>
          <a:prstGeom prst="rect">
            <a:avLst/>
          </a:prstGeom>
          <a:noFill/>
        </p:spPr>
        <p:txBody>
          <a:bodyPr wrap="square">
            <a:spAutoFit/>
          </a:bodyPr>
          <a:lstStyle/>
          <a:p>
            <a:pPr algn="ctr"/>
            <a:r>
              <a:rPr lang="en-GB" sz="2000" b="1" dirty="0">
                <a:solidFill>
                  <a:schemeClr val="tx1"/>
                </a:solidFill>
              </a:rPr>
              <a:t>Costs</a:t>
            </a:r>
            <a:endParaRPr lang="en-US" sz="2000" b="1" dirty="0">
              <a:solidFill>
                <a:schemeClr val="tx1"/>
              </a:solidFill>
            </a:endParaRPr>
          </a:p>
        </p:txBody>
      </p:sp>
    </p:spTree>
    <p:extLst>
      <p:ext uri="{BB962C8B-B14F-4D97-AF65-F5344CB8AC3E}">
        <p14:creationId xmlns:p14="http://schemas.microsoft.com/office/powerpoint/2010/main" val="3456679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7ABA2-9339-7012-DB9A-A346D65E3368}"/>
              </a:ext>
            </a:extLst>
          </p:cNvPr>
          <p:cNvSpPr>
            <a:spLocks noGrp="1"/>
          </p:cNvSpPr>
          <p:nvPr>
            <p:ph type="title"/>
          </p:nvPr>
        </p:nvSpPr>
        <p:spPr>
          <a:xfrm>
            <a:off x="6022932" y="2760654"/>
            <a:ext cx="4326294" cy="659356"/>
          </a:xfrm>
        </p:spPr>
        <p:txBody>
          <a:bodyPr/>
          <a:lstStyle/>
          <a:p>
            <a:r>
              <a:rPr lang="en-GB" sz="3600"/>
              <a:t>Strategic Purpose</a:t>
            </a:r>
          </a:p>
        </p:txBody>
      </p:sp>
      <p:sp>
        <p:nvSpPr>
          <p:cNvPr id="3" name="Slide Number Placeholder 2">
            <a:extLst>
              <a:ext uri="{FF2B5EF4-FFF2-40B4-BE49-F238E27FC236}">
                <a16:creationId xmlns:a16="http://schemas.microsoft.com/office/drawing/2014/main" id="{B674F372-7D51-0FC2-5D71-0C090FF85F29}"/>
              </a:ext>
            </a:extLst>
          </p:cNvPr>
          <p:cNvSpPr>
            <a:spLocks noGrp="1"/>
          </p:cNvSpPr>
          <p:nvPr>
            <p:ph type="sldNum" sz="quarter" idx="12"/>
          </p:nvPr>
        </p:nvSpPr>
        <p:spPr/>
        <p:txBody>
          <a:bodyPr/>
          <a:lstStyle/>
          <a:p>
            <a:fld id="{605E99E1-D719-3F4E-9909-CA6386B1F5D2}" type="slidenum">
              <a:rPr lang="en-US" smtClean="0"/>
              <a:pPr/>
              <a:t>9</a:t>
            </a:fld>
            <a:endParaRPr lang="en-US"/>
          </a:p>
        </p:txBody>
      </p:sp>
      <p:sp>
        <p:nvSpPr>
          <p:cNvPr id="4" name="Text Placeholder 3">
            <a:extLst>
              <a:ext uri="{FF2B5EF4-FFF2-40B4-BE49-F238E27FC236}">
                <a16:creationId xmlns:a16="http://schemas.microsoft.com/office/drawing/2014/main" id="{BAC69B1E-DAEF-236F-46CC-5D56F6654EFE}"/>
              </a:ext>
            </a:extLst>
          </p:cNvPr>
          <p:cNvSpPr>
            <a:spLocks noGrp="1"/>
          </p:cNvSpPr>
          <p:nvPr>
            <p:ph type="body" sz="quarter" idx="13"/>
          </p:nvPr>
        </p:nvSpPr>
        <p:spPr>
          <a:xfrm>
            <a:off x="6096000" y="2863904"/>
            <a:ext cx="4593336" cy="2902689"/>
          </a:xfrm>
        </p:spPr>
        <p:txBody>
          <a:bodyPr/>
          <a:lstStyle/>
          <a:p>
            <a:pPr marL="285750" indent="-285750">
              <a:buClr>
                <a:schemeClr val="accent4"/>
              </a:buClr>
              <a:buFont typeface="Arial" panose="020B0604020202020204" pitchFamily="34" charset="0"/>
              <a:buChar char="•"/>
            </a:pPr>
            <a:r>
              <a:rPr lang="en-GB" sz="1800" b="0"/>
              <a:t>Why is the project important to the organisation?</a:t>
            </a:r>
          </a:p>
          <a:p>
            <a:pPr marL="285750" indent="-285750">
              <a:buClr>
                <a:schemeClr val="accent4"/>
              </a:buClr>
              <a:buFont typeface="Arial" panose="020B0604020202020204" pitchFamily="34" charset="0"/>
              <a:buChar char="•"/>
            </a:pPr>
            <a:endParaRPr lang="en-GB" sz="1800" b="0"/>
          </a:p>
          <a:p>
            <a:pPr marL="285750" indent="-285750">
              <a:buClr>
                <a:schemeClr val="accent4"/>
              </a:buClr>
              <a:buFont typeface="Arial" panose="020B0604020202020204" pitchFamily="34" charset="0"/>
              <a:buChar char="•"/>
            </a:pPr>
            <a:endParaRPr lang="en-US" sz="1800" b="0"/>
          </a:p>
        </p:txBody>
      </p:sp>
    </p:spTree>
    <p:extLst>
      <p:ext uri="{BB962C8B-B14F-4D97-AF65-F5344CB8AC3E}">
        <p14:creationId xmlns:p14="http://schemas.microsoft.com/office/powerpoint/2010/main" val="529979066"/>
      </p:ext>
    </p:extLst>
  </p:cSld>
  <p:clrMapOvr>
    <a:masterClrMapping/>
  </p:clrMapOvr>
</p:sld>
</file>

<file path=ppt/theme/theme1.xml><?xml version="1.0" encoding="utf-8"?>
<a:theme xmlns:a="http://schemas.openxmlformats.org/drawingml/2006/main" name="Office Theme">
  <a:themeElements>
    <a:clrScheme name="RISE">
      <a:dk1>
        <a:srgbClr val="3B4159"/>
      </a:dk1>
      <a:lt1>
        <a:srgbClr val="FFFFFF"/>
      </a:lt1>
      <a:dk2>
        <a:srgbClr val="282828"/>
      </a:dk2>
      <a:lt2>
        <a:srgbClr val="FBFFF1"/>
      </a:lt2>
      <a:accent1>
        <a:srgbClr val="FFCF66"/>
      </a:accent1>
      <a:accent2>
        <a:srgbClr val="D5F7B2"/>
      </a:accent2>
      <a:accent3>
        <a:srgbClr val="466434"/>
      </a:accent3>
      <a:accent4>
        <a:srgbClr val="D79CFF"/>
      </a:accent4>
      <a:accent5>
        <a:srgbClr val="FFCF66"/>
      </a:accent5>
      <a:accent6>
        <a:srgbClr val="D5F7B2"/>
      </a:accent6>
      <a:hlink>
        <a:srgbClr val="466434"/>
      </a:hlink>
      <a:folHlink>
        <a:srgbClr val="466434"/>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RISE">
      <a:dk1>
        <a:srgbClr val="3B4159"/>
      </a:dk1>
      <a:lt1>
        <a:srgbClr val="FFFFFF"/>
      </a:lt1>
      <a:dk2>
        <a:srgbClr val="282828"/>
      </a:dk2>
      <a:lt2>
        <a:srgbClr val="FBFFF1"/>
      </a:lt2>
      <a:accent1>
        <a:srgbClr val="FFCF66"/>
      </a:accent1>
      <a:accent2>
        <a:srgbClr val="D5F7B2"/>
      </a:accent2>
      <a:accent3>
        <a:srgbClr val="466434"/>
      </a:accent3>
      <a:accent4>
        <a:srgbClr val="D79CFF"/>
      </a:accent4>
      <a:accent5>
        <a:srgbClr val="FFCF66"/>
      </a:accent5>
      <a:accent6>
        <a:srgbClr val="D5F7B2"/>
      </a:accent6>
      <a:hlink>
        <a:srgbClr val="466434"/>
      </a:hlink>
      <a:folHlink>
        <a:srgbClr val="466434"/>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D2BE5D66AB0148A69C0609FF129A04" ma:contentTypeVersion="17" ma:contentTypeDescription="Create a new document." ma:contentTypeScope="" ma:versionID="17f7d9825ea23fb1659e17ac0d4968e2">
  <xsd:schema xmlns:xsd="http://www.w3.org/2001/XMLSchema" xmlns:xs="http://www.w3.org/2001/XMLSchema" xmlns:p="http://schemas.microsoft.com/office/2006/metadata/properties" xmlns:ns2="7896f3c8-51b8-472e-9a3c-9c7f715e8bbd" xmlns:ns3="c8b1029f-1a73-4e0a-b58c-2b93101da9d6" targetNamespace="http://schemas.microsoft.com/office/2006/metadata/properties" ma:root="true" ma:fieldsID="829b57a7d81524577cccd9d60b7ef603" ns2:_="" ns3:_="">
    <xsd:import namespace="7896f3c8-51b8-472e-9a3c-9c7f715e8bbd"/>
    <xsd:import namespace="c8b1029f-1a73-4e0a-b58c-2b93101da9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_Flow_SignoffStatu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96f3c8-51b8-472e-9a3c-9c7f715e8b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a05f64b-033b-470b-9367-323cc28bf545"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_Flow_SignoffStatus" ma:index="22" nillable="true" ma:displayName="Sign-off status" ma:internalName="_x0024_Resources_x003a_core_x002c_Signoff_Status">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b1029f-1a73-4e0a-b58c-2b93101da9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6fbd458-c327-4a4b-aa4a-742f51c0a08e}" ma:internalName="TaxCatchAll" ma:showField="CatchAllData" ma:web="c8b1029f-1a73-4e0a-b58c-2b93101da9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896f3c8-51b8-472e-9a3c-9c7f715e8bbd">
      <Terms xmlns="http://schemas.microsoft.com/office/infopath/2007/PartnerControls"/>
    </lcf76f155ced4ddcb4097134ff3c332f>
    <TaxCatchAll xmlns="c8b1029f-1a73-4e0a-b58c-2b93101da9d6" xsi:nil="true"/>
    <SharedWithUsers xmlns="c8b1029f-1a73-4e0a-b58c-2b93101da9d6">
      <UserInfo>
        <DisplayName>Molly Chesney</DisplayName>
        <AccountId>160</AccountId>
        <AccountType/>
      </UserInfo>
    </SharedWithUsers>
    <_Flow_SignoffStatus xmlns="7896f3c8-51b8-472e-9a3c-9c7f715e8bb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67F52A-38B1-414B-9F19-0F6AE37DE2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96f3c8-51b8-472e-9a3c-9c7f715e8bbd"/>
    <ds:schemaRef ds:uri="c8b1029f-1a73-4e0a-b58c-2b93101da9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47E37B-847A-4859-B843-6C1FA04B14DF}">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c8b1029f-1a73-4e0a-b58c-2b93101da9d6"/>
    <ds:schemaRef ds:uri="http://purl.org/dc/elements/1.1/"/>
    <ds:schemaRef ds:uri="http://schemas.openxmlformats.org/package/2006/metadata/core-properties"/>
    <ds:schemaRef ds:uri="7896f3c8-51b8-472e-9a3c-9c7f715e8bbd"/>
    <ds:schemaRef ds:uri="http://www.w3.org/XML/1998/namespace"/>
    <ds:schemaRef ds:uri="http://purl.org/dc/dcmitype/"/>
  </ds:schemaRefs>
</ds:datastoreItem>
</file>

<file path=customXml/itemProps3.xml><?xml version="1.0" encoding="utf-8"?>
<ds:datastoreItem xmlns:ds="http://schemas.openxmlformats.org/officeDocument/2006/customXml" ds:itemID="{395CFFBB-8112-4E8E-B1F8-4A1472D43A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63</TotalTime>
  <Words>2919</Words>
  <Application>Microsoft Office PowerPoint</Application>
  <PresentationFormat>Widescreen</PresentationFormat>
  <Paragraphs>553</Paragraphs>
  <Slides>31</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31</vt:i4>
      </vt:variant>
    </vt:vector>
  </HeadingPairs>
  <TitlesOfParts>
    <vt:vector size="36" baseType="lpstr">
      <vt:lpstr>Arial</vt:lpstr>
      <vt:lpstr>Calibri</vt:lpstr>
      <vt:lpstr>Century Gothic</vt:lpstr>
      <vt:lpstr>Office Theme</vt:lpstr>
      <vt:lpstr>1_Office Theme</vt:lpstr>
      <vt:lpstr>Introduction</vt:lpstr>
      <vt:lpstr>How to use this storyboard</vt:lpstr>
      <vt:lpstr>Business Case Toolkit: Storyboard</vt:lpstr>
      <vt:lpstr>Contents</vt:lpstr>
      <vt:lpstr>Framework</vt:lpstr>
      <vt:lpstr>WHY?</vt:lpstr>
      <vt:lpstr>WHAT?</vt:lpstr>
      <vt:lpstr>HOW?</vt:lpstr>
      <vt:lpstr>Strategic Purpose</vt:lpstr>
      <vt:lpstr>Strategic Purpose</vt:lpstr>
      <vt:lpstr>Target Outcomes</vt:lpstr>
      <vt:lpstr>Target outcomes</vt:lpstr>
      <vt:lpstr>Benefits</vt:lpstr>
      <vt:lpstr>Benefits</vt:lpstr>
      <vt:lpstr>Retrofit Actions</vt:lpstr>
      <vt:lpstr>Retrofit Actions</vt:lpstr>
      <vt:lpstr>Delivery Plan</vt:lpstr>
      <vt:lpstr>Delivery Plan</vt:lpstr>
      <vt:lpstr>Costs</vt:lpstr>
      <vt:lpstr>Costs</vt:lpstr>
      <vt:lpstr>Financing</vt:lpstr>
      <vt:lpstr>Financing</vt:lpstr>
      <vt:lpstr>Resourcing</vt:lpstr>
      <vt:lpstr>Resourcing</vt:lpstr>
      <vt:lpstr>Procurement Strategy</vt:lpstr>
      <vt:lpstr>Procurement Strategy</vt:lpstr>
      <vt:lpstr>Risk Management</vt:lpstr>
      <vt:lpstr>Risk Management</vt:lpstr>
      <vt:lpstr>Appendicies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Dickinson</dc:creator>
  <cp:lastModifiedBy>Sophie Norton</cp:lastModifiedBy>
  <cp:revision>1</cp:revision>
  <dcterms:created xsi:type="dcterms:W3CDTF">2024-04-30T15:28:44Z</dcterms:created>
  <dcterms:modified xsi:type="dcterms:W3CDTF">2025-03-27T16:21:55Z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0x0101007AD2BE5D66AB0148A69C0609FF129A04</vt:lpwstr>
  </property>
  <property fmtid="{D5CDD505-2E9C-101B-9397-08002B2CF9AE}" pid="3" name="MediaServiceImageTags">
    <vt:lpwstr/>
  </property>
  <property fmtid="{D5CDD505-2E9C-101B-9397-08002B2CF9AE}" pid="4" name="MSIP_Label_30680500-9625-44ee-9c58-46889c8e0cbf_Enabled">
    <vt:lpwstr>true</vt:lpwstr>
  </property>
  <property fmtid="{D5CDD505-2E9C-101B-9397-08002B2CF9AE}" pid="5" name="MSIP_Label_30680500-9625-44ee-9c58-46889c8e0cbf_SetDate">
    <vt:lpwstr>2025-03-25T09:33:15Z</vt:lpwstr>
  </property>
  <property fmtid="{D5CDD505-2E9C-101B-9397-08002B2CF9AE}" pid="6" name="MSIP_Label_30680500-9625-44ee-9c58-46889c8e0cbf_Method">
    <vt:lpwstr>Privileged</vt:lpwstr>
  </property>
  <property fmtid="{D5CDD505-2E9C-101B-9397-08002B2CF9AE}" pid="7" name="MSIP_Label_30680500-9625-44ee-9c58-46889c8e0cbf_Name">
    <vt:lpwstr>Confidential-Client</vt:lpwstr>
  </property>
  <property fmtid="{D5CDD505-2E9C-101B-9397-08002B2CF9AE}" pid="8" name="MSIP_Label_30680500-9625-44ee-9c58-46889c8e0cbf_SiteId">
    <vt:lpwstr>ca18acb0-3312-44f2-869d-5b01ed8bb47d</vt:lpwstr>
  </property>
  <property fmtid="{D5CDD505-2E9C-101B-9397-08002B2CF9AE}" pid="9" name="MSIP_Label_30680500-9625-44ee-9c58-46889c8e0cbf_ActionId">
    <vt:lpwstr>69b0496a-051e-4689-9e3b-7a7c7d28a02b</vt:lpwstr>
  </property>
  <property fmtid="{D5CDD505-2E9C-101B-9397-08002B2CF9AE}" pid="10" name="MSIP_Label_30680500-9625-44ee-9c58-46889c8e0cbf_ContentBits">
    <vt:lpwstr>1</vt:lpwstr>
  </property>
  <property fmtid="{D5CDD505-2E9C-101B-9397-08002B2CF9AE}" pid="11" name="ClassificationContentMarkingHeaderLocations">
    <vt:lpwstr>Office Theme:5\1_Office Theme:5</vt:lpwstr>
  </property>
  <property fmtid="{D5CDD505-2E9C-101B-9397-08002B2CF9AE}" pid="12" name="ClassificationContentMarkingHeaderText">
    <vt:lpwstr>Client Confidential</vt:lpwstr>
  </property>
</Properties>
</file>