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modernComment_7FFFFCA8_757957E8.xml" ContentType="application/vnd.ms-powerpoint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9"/>
  </p:notesMasterIdLst>
  <p:sldIdLst>
    <p:sldId id="302" r:id="rId6"/>
    <p:sldId id="2147482789" r:id="rId7"/>
    <p:sldId id="2147482798" r:id="rId8"/>
    <p:sldId id="2147482792" r:id="rId9"/>
    <p:sldId id="2147482793" r:id="rId10"/>
    <p:sldId id="2147482794" r:id="rId11"/>
    <p:sldId id="2147482795" r:id="rId12"/>
    <p:sldId id="2147482796" r:id="rId13"/>
    <p:sldId id="2147482797" r:id="rId14"/>
    <p:sldId id="2147482787" r:id="rId15"/>
    <p:sldId id="2147482788" r:id="rId16"/>
    <p:sldId id="2147482799" r:id="rId17"/>
    <p:sldId id="214748280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88BBA8E-1C32-711E-E2D1-A5DB4B68FBDA}" name="James2, Gareth (Energy Security)" initials="" userId="S::Gareth.James2@energysecurity.gov.uk::e84f94c4-29a4-4527-a0c0-37adc82200f8" providerId="AD"/>
  <p188:author id="{4407F6E9-DED8-42FC-6F24-9B9500690646}" name="James2, Gareth (NZBI - Domestic)" initials="JD" userId="S::gareth.james2@energysecurity.gov.uk::e84f94c4-29a4-4527-a0c0-37adc82200f8" providerId="AD"/>
  <p188:author id="{2B5A90EF-EA0B-8966-4CAD-B52F559CD404}" name="Cassidy, Sarah (NZBI - Domestic)" initials="CD" userId="S::sarah.cassidy@energysecurity.gov.uk::9143b78c-9cf1-49f5-8ffe-d60d46e0031b" providerId="AD"/>
  <p188:author id="{564DE6F2-F3C9-7268-BF4A-F1277C7F03E2}" name="Kerr, Sarah (NZBI - Portfolio &amp; Affordability)" initials="KA" userId="S::sarah.kerr2@energysecurity.gov.uk::3a83d762-d97e-41fa-b39d-2628d496708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BCC7F1-BBFA-E4C2-0999-BE628CE68C5E}" v="21" dt="2025-05-13T13:17:59.059"/>
    <p1510:client id="{6A497392-8D78-37A4-4360-CD0945712902}" v="171" dt="2025-05-13T16:58:06.889"/>
    <p1510:client id="{CA685401-5DF6-86B9-11F4-9630BC71E94F}" v="265" dt="2025-05-13T09:45:20.432"/>
    <p1510:client id="{FB14C6F6-C1AB-B536-82ED-0B1B18941B54}" v="5" dt="2025-05-14T08:02:15.0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ssidy, Sarah (NZBI - Domestic)" userId="S::sarah.cassidy@energysecurity.gov.uk::9143b78c-9cf1-49f5-8ffe-d60d46e0031b" providerId="AD" clId="Web-{47906F44-DED5-928F-B718-9BB8AAC19371}"/>
    <pc:docChg chg="modSld">
      <pc:chgData name="Cassidy, Sarah (NZBI - Domestic)" userId="S::sarah.cassidy@energysecurity.gov.uk::9143b78c-9cf1-49f5-8ffe-d60d46e0031b" providerId="AD" clId="Web-{47906F44-DED5-928F-B718-9BB8AAC19371}" dt="2025-05-12T16:01:35.884" v="8" actId="20577"/>
      <pc:docMkLst>
        <pc:docMk/>
      </pc:docMkLst>
      <pc:sldChg chg="modSp">
        <pc:chgData name="Cassidy, Sarah (NZBI - Domestic)" userId="S::sarah.cassidy@energysecurity.gov.uk::9143b78c-9cf1-49f5-8ffe-d60d46e0031b" providerId="AD" clId="Web-{47906F44-DED5-928F-B718-9BB8AAC19371}" dt="2025-05-12T16:01:35.884" v="8" actId="20577"/>
        <pc:sldMkLst>
          <pc:docMk/>
          <pc:sldMk cId="2558554305" sldId="2147482797"/>
        </pc:sldMkLst>
        <pc:spChg chg="mod">
          <ac:chgData name="Cassidy, Sarah (NZBI - Domestic)" userId="S::sarah.cassidy@energysecurity.gov.uk::9143b78c-9cf1-49f5-8ffe-d60d46e0031b" providerId="AD" clId="Web-{47906F44-DED5-928F-B718-9BB8AAC19371}" dt="2025-05-12T16:01:35.884" v="8" actId="20577"/>
          <ac:spMkLst>
            <pc:docMk/>
            <pc:sldMk cId="2558554305" sldId="2147482797"/>
            <ac:spMk id="2" creationId="{D1D6F4E9-A4CE-DEA3-6B5F-E0926D05BA19}"/>
          </ac:spMkLst>
        </pc:spChg>
      </pc:sldChg>
    </pc:docChg>
  </pc:docChgLst>
  <pc:docChgLst>
    <pc:chgData name="James2, Gareth (NZBI - Domestic)" userId="S::gareth.james2@energysecurity.gov.uk::e84f94c4-29a4-4527-a0c0-37adc82200f8" providerId="AD" clId="Web-{3FFD76C0-E0E0-7D90-618D-A4899B581BD8}"/>
    <pc:docChg chg="addSld delSld modSld sldOrd">
      <pc:chgData name="James2, Gareth (NZBI - Domestic)" userId="S::gareth.james2@energysecurity.gov.uk::e84f94c4-29a4-4527-a0c0-37adc82200f8" providerId="AD" clId="Web-{3FFD76C0-E0E0-7D90-618D-A4899B581BD8}" dt="2025-05-12T11:35:49.510" v="507" actId="20577"/>
      <pc:docMkLst>
        <pc:docMk/>
      </pc:docMkLst>
      <pc:sldChg chg="del">
        <pc:chgData name="James2, Gareth (NZBI - Domestic)" userId="S::gareth.james2@energysecurity.gov.uk::e84f94c4-29a4-4527-a0c0-37adc82200f8" providerId="AD" clId="Web-{3FFD76C0-E0E0-7D90-618D-A4899B581BD8}" dt="2025-05-12T10:59:14.990" v="269"/>
        <pc:sldMkLst>
          <pc:docMk/>
          <pc:sldMk cId="2431729122" sldId="256"/>
        </pc:sldMkLst>
      </pc:sldChg>
      <pc:sldChg chg="del">
        <pc:chgData name="James2, Gareth (NZBI - Domestic)" userId="S::gareth.james2@energysecurity.gov.uk::e84f94c4-29a4-4527-a0c0-37adc82200f8" providerId="AD" clId="Web-{3FFD76C0-E0E0-7D90-618D-A4899B581BD8}" dt="2025-05-12T10:50:21.416" v="66"/>
        <pc:sldMkLst>
          <pc:docMk/>
          <pc:sldMk cId="663192687" sldId="303"/>
        </pc:sldMkLst>
      </pc:sldChg>
      <pc:sldChg chg="del">
        <pc:chgData name="James2, Gareth (NZBI - Domestic)" userId="S::gareth.james2@energysecurity.gov.uk::e84f94c4-29a4-4527-a0c0-37adc82200f8" providerId="AD" clId="Web-{3FFD76C0-E0E0-7D90-618D-A4899B581BD8}" dt="2025-05-12T10:52:15.684" v="98"/>
        <pc:sldMkLst>
          <pc:docMk/>
          <pc:sldMk cId="2649298089" sldId="304"/>
        </pc:sldMkLst>
      </pc:sldChg>
      <pc:sldChg chg="del">
        <pc:chgData name="James2, Gareth (NZBI - Domestic)" userId="S::gareth.james2@energysecurity.gov.uk::e84f94c4-29a4-4527-a0c0-37adc82200f8" providerId="AD" clId="Web-{3FFD76C0-E0E0-7D90-618D-A4899B581BD8}" dt="2025-05-12T10:53:27.545" v="122"/>
        <pc:sldMkLst>
          <pc:docMk/>
          <pc:sldMk cId="2899029869" sldId="305"/>
        </pc:sldMkLst>
      </pc:sldChg>
      <pc:sldChg chg="del">
        <pc:chgData name="James2, Gareth (NZBI - Domestic)" userId="S::gareth.james2@energysecurity.gov.uk::e84f94c4-29a4-4527-a0c0-37adc82200f8" providerId="AD" clId="Web-{3FFD76C0-E0E0-7D90-618D-A4899B581BD8}" dt="2025-05-12T10:54:04.936" v="140"/>
        <pc:sldMkLst>
          <pc:docMk/>
          <pc:sldMk cId="2617935298" sldId="306"/>
        </pc:sldMkLst>
      </pc:sldChg>
      <pc:sldChg chg="del">
        <pc:chgData name="James2, Gareth (NZBI - Domestic)" userId="S::gareth.james2@energysecurity.gov.uk::e84f94c4-29a4-4527-a0c0-37adc82200f8" providerId="AD" clId="Web-{3FFD76C0-E0E0-7D90-618D-A4899B581BD8}" dt="2025-05-12T10:28:51.698" v="27"/>
        <pc:sldMkLst>
          <pc:docMk/>
          <pc:sldMk cId="1840662208" sldId="307"/>
        </pc:sldMkLst>
      </pc:sldChg>
      <pc:sldChg chg="del">
        <pc:chgData name="James2, Gareth (NZBI - Domestic)" userId="S::gareth.james2@energysecurity.gov.uk::e84f94c4-29a4-4527-a0c0-37adc82200f8" providerId="AD" clId="Web-{3FFD76C0-E0E0-7D90-618D-A4899B581BD8}" dt="2025-05-12T10:54:23.827" v="143"/>
        <pc:sldMkLst>
          <pc:docMk/>
          <pc:sldMk cId="3206594204" sldId="308"/>
        </pc:sldMkLst>
      </pc:sldChg>
      <pc:sldChg chg="addSp delSp modSp del">
        <pc:chgData name="James2, Gareth (NZBI - Domestic)" userId="S::gareth.james2@energysecurity.gov.uk::e84f94c4-29a4-4527-a0c0-37adc82200f8" providerId="AD" clId="Web-{3FFD76C0-E0E0-7D90-618D-A4899B581BD8}" dt="2025-05-12T10:55:05.688" v="188"/>
        <pc:sldMkLst>
          <pc:docMk/>
          <pc:sldMk cId="4179017026" sldId="309"/>
        </pc:sldMkLst>
      </pc:sldChg>
      <pc:sldChg chg="add del replId">
        <pc:chgData name="James2, Gareth (NZBI - Domestic)" userId="S::gareth.james2@energysecurity.gov.uk::e84f94c4-29a4-4527-a0c0-37adc82200f8" providerId="AD" clId="Web-{3FFD76C0-E0E0-7D90-618D-A4899B581BD8}" dt="2025-05-12T10:56:30.705" v="255"/>
        <pc:sldMkLst>
          <pc:docMk/>
          <pc:sldMk cId="217389240" sldId="310"/>
        </pc:sldMkLst>
      </pc:sldChg>
      <pc:sldChg chg="addSp delSp modSp add del replId">
        <pc:chgData name="James2, Gareth (NZBI - Domestic)" userId="S::gareth.james2@energysecurity.gov.uk::e84f94c4-29a4-4527-a0c0-37adc82200f8" providerId="AD" clId="Web-{3FFD76C0-E0E0-7D90-618D-A4899B581BD8}" dt="2025-05-12T10:55:40.298" v="217"/>
        <pc:sldMkLst>
          <pc:docMk/>
          <pc:sldMk cId="3140195136" sldId="311"/>
        </pc:sldMkLst>
      </pc:sldChg>
      <pc:sldChg chg="modSp">
        <pc:chgData name="James2, Gareth (NZBI - Domestic)" userId="S::gareth.james2@energysecurity.gov.uk::e84f94c4-29a4-4527-a0c0-37adc82200f8" providerId="AD" clId="Web-{3FFD76C0-E0E0-7D90-618D-A4899B581BD8}" dt="2025-05-12T11:35:49.510" v="507" actId="20577"/>
        <pc:sldMkLst>
          <pc:docMk/>
          <pc:sldMk cId="1311409184" sldId="2147482789"/>
        </pc:sldMkLst>
        <pc:spChg chg="mod">
          <ac:chgData name="James2, Gareth (NZBI - Domestic)" userId="S::gareth.james2@energysecurity.gov.uk::e84f94c4-29a4-4527-a0c0-37adc82200f8" providerId="AD" clId="Web-{3FFD76C0-E0E0-7D90-618D-A4899B581BD8}" dt="2025-05-12T11:35:49.510" v="507" actId="20577"/>
          <ac:spMkLst>
            <pc:docMk/>
            <pc:sldMk cId="1311409184" sldId="2147482789"/>
            <ac:spMk id="3" creationId="{9DC450BB-6771-2F7D-80B7-FC166E5F9F42}"/>
          </ac:spMkLst>
        </pc:spChg>
      </pc:sldChg>
      <pc:sldChg chg="addSp modSp add replId">
        <pc:chgData name="James2, Gareth (NZBI - Domestic)" userId="S::gareth.james2@energysecurity.gov.uk::e84f94c4-29a4-4527-a0c0-37adc82200f8" providerId="AD" clId="Web-{3FFD76C0-E0E0-7D90-618D-A4899B581BD8}" dt="2025-05-12T10:51:41.246" v="75" actId="1076"/>
        <pc:sldMkLst>
          <pc:docMk/>
          <pc:sldMk cId="491603709" sldId="2147482790"/>
        </pc:sldMkLst>
      </pc:sldChg>
      <pc:sldChg chg="addSp modSp add replId">
        <pc:chgData name="James2, Gareth (NZBI - Domestic)" userId="S::gareth.james2@energysecurity.gov.uk::e84f94c4-29a4-4527-a0c0-37adc82200f8" providerId="AD" clId="Web-{3FFD76C0-E0E0-7D90-618D-A4899B581BD8}" dt="2025-05-12T10:52:09.934" v="97" actId="20577"/>
        <pc:sldMkLst>
          <pc:docMk/>
          <pc:sldMk cId="4275783578" sldId="2147482791"/>
        </pc:sldMkLst>
      </pc:sldChg>
      <pc:sldChg chg="add del replId">
        <pc:chgData name="James2, Gareth (NZBI - Domestic)" userId="S::gareth.james2@energysecurity.gov.uk::e84f94c4-29a4-4527-a0c0-37adc82200f8" providerId="AD" clId="Web-{3FFD76C0-E0E0-7D90-618D-A4899B581BD8}" dt="2025-05-12T10:51:50.574" v="76"/>
        <pc:sldMkLst>
          <pc:docMk/>
          <pc:sldMk cId="1499219899" sldId="2147482792"/>
        </pc:sldMkLst>
      </pc:sldChg>
      <pc:sldChg chg="addSp delSp modSp add replId">
        <pc:chgData name="James2, Gareth (NZBI - Domestic)" userId="S::gareth.james2@energysecurity.gov.uk::e84f94c4-29a4-4527-a0c0-37adc82200f8" providerId="AD" clId="Web-{3FFD76C0-E0E0-7D90-618D-A4899B581BD8}" dt="2025-05-12T10:53:20.951" v="121" actId="20577"/>
        <pc:sldMkLst>
          <pc:docMk/>
          <pc:sldMk cId="1970886632" sldId="2147482792"/>
        </pc:sldMkLst>
        <pc:spChg chg="mod">
          <ac:chgData name="James2, Gareth (NZBI - Domestic)" userId="S::gareth.james2@energysecurity.gov.uk::e84f94c4-29a4-4527-a0c0-37adc82200f8" providerId="AD" clId="Web-{3FFD76C0-E0E0-7D90-618D-A4899B581BD8}" dt="2025-05-12T10:53:20.951" v="121" actId="20577"/>
          <ac:spMkLst>
            <pc:docMk/>
            <pc:sldMk cId="1970886632" sldId="2147482792"/>
            <ac:spMk id="4" creationId="{31E93711-6262-1F90-7C47-9B16EABC09D2}"/>
          </ac:spMkLst>
        </pc:spChg>
        <pc:picChg chg="add">
          <ac:chgData name="James2, Gareth (NZBI - Domestic)" userId="S::gareth.james2@energysecurity.gov.uk::e84f94c4-29a4-4527-a0c0-37adc82200f8" providerId="AD" clId="Web-{3FFD76C0-E0E0-7D90-618D-A4899B581BD8}" dt="2025-05-12T10:53:02.185" v="105"/>
          <ac:picMkLst>
            <pc:docMk/>
            <pc:sldMk cId="1970886632" sldId="2147482792"/>
            <ac:picMk id="8" creationId="{F30DA855-CC46-D883-BABA-BAF774B9AA8F}"/>
          </ac:picMkLst>
        </pc:picChg>
      </pc:sldChg>
      <pc:sldChg chg="addSp delSp modSp add replId">
        <pc:chgData name="James2, Gareth (NZBI - Domestic)" userId="S::gareth.james2@energysecurity.gov.uk::e84f94c4-29a4-4527-a0c0-37adc82200f8" providerId="AD" clId="Web-{3FFD76C0-E0E0-7D90-618D-A4899B581BD8}" dt="2025-05-12T10:53:59.624" v="139" actId="20577"/>
        <pc:sldMkLst>
          <pc:docMk/>
          <pc:sldMk cId="2591388069" sldId="2147482793"/>
        </pc:sldMkLst>
        <pc:spChg chg="mod">
          <ac:chgData name="James2, Gareth (NZBI - Domestic)" userId="S::gareth.james2@energysecurity.gov.uk::e84f94c4-29a4-4527-a0c0-37adc82200f8" providerId="AD" clId="Web-{3FFD76C0-E0E0-7D90-618D-A4899B581BD8}" dt="2025-05-12T10:53:59.624" v="139" actId="20577"/>
          <ac:spMkLst>
            <pc:docMk/>
            <pc:sldMk cId="2591388069" sldId="2147482793"/>
            <ac:spMk id="4" creationId="{97D40FA2-92F4-6934-0BD1-3AF23D778AC1}"/>
          </ac:spMkLst>
        </pc:spChg>
        <pc:picChg chg="add mod">
          <ac:chgData name="James2, Gareth (NZBI - Domestic)" userId="S::gareth.james2@energysecurity.gov.uk::e84f94c4-29a4-4527-a0c0-37adc82200f8" providerId="AD" clId="Web-{3FFD76C0-E0E0-7D90-618D-A4899B581BD8}" dt="2025-05-12T10:53:53.264" v="126" actId="1076"/>
          <ac:picMkLst>
            <pc:docMk/>
            <pc:sldMk cId="2591388069" sldId="2147482793"/>
            <ac:picMk id="5" creationId="{9C205FAD-CAE7-8F1B-F23D-AD4EC1AE4D52}"/>
          </ac:picMkLst>
        </pc:picChg>
      </pc:sldChg>
      <pc:sldChg chg="add del replId">
        <pc:chgData name="James2, Gareth (NZBI - Domestic)" userId="S::gareth.james2@energysecurity.gov.uk::e84f94c4-29a4-4527-a0c0-37adc82200f8" providerId="AD" clId="Web-{3FFD76C0-E0E0-7D90-618D-A4899B581BD8}" dt="2025-05-12T10:51:53.605" v="77"/>
        <pc:sldMkLst>
          <pc:docMk/>
          <pc:sldMk cId="3371567410" sldId="2147482793"/>
        </pc:sldMkLst>
      </pc:sldChg>
      <pc:sldChg chg="addSp delSp modSp add replId">
        <pc:chgData name="James2, Gareth (NZBI - Domestic)" userId="S::gareth.james2@energysecurity.gov.uk::e84f94c4-29a4-4527-a0c0-37adc82200f8" providerId="AD" clId="Web-{3FFD76C0-E0E0-7D90-618D-A4899B581BD8}" dt="2025-05-12T10:54:35.140" v="164" actId="20577"/>
        <pc:sldMkLst>
          <pc:docMk/>
          <pc:sldMk cId="1694648436" sldId="2147482794"/>
        </pc:sldMkLst>
        <pc:spChg chg="mod">
          <ac:chgData name="James2, Gareth (NZBI - Domestic)" userId="S::gareth.james2@energysecurity.gov.uk::e84f94c4-29a4-4527-a0c0-37adc82200f8" providerId="AD" clId="Web-{3FFD76C0-E0E0-7D90-618D-A4899B581BD8}" dt="2025-05-12T10:54:35.140" v="164" actId="20577"/>
          <ac:spMkLst>
            <pc:docMk/>
            <pc:sldMk cId="1694648436" sldId="2147482794"/>
            <ac:spMk id="4" creationId="{270D06F4-F90A-2EFA-6CAB-F8A199C0C2A0}"/>
          </ac:spMkLst>
        </pc:spChg>
        <pc:picChg chg="add mod">
          <ac:chgData name="James2, Gareth (NZBI - Domestic)" userId="S::gareth.james2@energysecurity.gov.uk::e84f94c4-29a4-4527-a0c0-37adc82200f8" providerId="AD" clId="Web-{3FFD76C0-E0E0-7D90-618D-A4899B581BD8}" dt="2025-05-12T10:54:16.390" v="142"/>
          <ac:picMkLst>
            <pc:docMk/>
            <pc:sldMk cId="1694648436" sldId="2147482794"/>
            <ac:picMk id="5" creationId="{B1E336A9-8DB3-C0BF-559F-6D58A7F80054}"/>
          </ac:picMkLst>
        </pc:picChg>
      </pc:sldChg>
      <pc:sldChg chg="addSp delSp modSp add replId">
        <pc:chgData name="James2, Gareth (NZBI - Domestic)" userId="S::gareth.james2@energysecurity.gov.uk::e84f94c4-29a4-4527-a0c0-37adc82200f8" providerId="AD" clId="Web-{3FFD76C0-E0E0-7D90-618D-A4899B581BD8}" dt="2025-05-12T10:55:01.188" v="187" actId="20577"/>
        <pc:sldMkLst>
          <pc:docMk/>
          <pc:sldMk cId="2852152839" sldId="2147482795"/>
        </pc:sldMkLst>
        <pc:spChg chg="mod">
          <ac:chgData name="James2, Gareth (NZBI - Domestic)" userId="S::gareth.james2@energysecurity.gov.uk::e84f94c4-29a4-4527-a0c0-37adc82200f8" providerId="AD" clId="Web-{3FFD76C0-E0E0-7D90-618D-A4899B581BD8}" dt="2025-05-12T10:55:01.188" v="187" actId="20577"/>
          <ac:spMkLst>
            <pc:docMk/>
            <pc:sldMk cId="2852152839" sldId="2147482795"/>
            <ac:spMk id="4" creationId="{9F82E030-FDC5-4F0A-C316-CB9780F23D37}"/>
          </ac:spMkLst>
        </pc:spChg>
        <pc:picChg chg="add mod">
          <ac:chgData name="James2, Gareth (NZBI - Domestic)" userId="S::gareth.james2@energysecurity.gov.uk::e84f94c4-29a4-4527-a0c0-37adc82200f8" providerId="AD" clId="Web-{3FFD76C0-E0E0-7D90-618D-A4899B581BD8}" dt="2025-05-12T10:54:55.109" v="167" actId="1076"/>
          <ac:picMkLst>
            <pc:docMk/>
            <pc:sldMk cId="2852152839" sldId="2147482795"/>
            <ac:picMk id="5" creationId="{6C082782-820F-BE54-2EA5-1C89E7D50B3E}"/>
          </ac:picMkLst>
        </pc:picChg>
      </pc:sldChg>
      <pc:sldChg chg="addSp delSp modSp add replId">
        <pc:chgData name="James2, Gareth (NZBI - Domestic)" userId="S::gareth.james2@energysecurity.gov.uk::e84f94c4-29a4-4527-a0c0-37adc82200f8" providerId="AD" clId="Web-{3FFD76C0-E0E0-7D90-618D-A4899B581BD8}" dt="2025-05-12T10:55:35.829" v="216" actId="20577"/>
        <pc:sldMkLst>
          <pc:docMk/>
          <pc:sldMk cId="4260535464" sldId="2147482796"/>
        </pc:sldMkLst>
        <pc:spChg chg="mod">
          <ac:chgData name="James2, Gareth (NZBI - Domestic)" userId="S::gareth.james2@energysecurity.gov.uk::e84f94c4-29a4-4527-a0c0-37adc82200f8" providerId="AD" clId="Web-{3FFD76C0-E0E0-7D90-618D-A4899B581BD8}" dt="2025-05-12T10:55:35.829" v="216" actId="20577"/>
          <ac:spMkLst>
            <pc:docMk/>
            <pc:sldMk cId="4260535464" sldId="2147482796"/>
            <ac:spMk id="4" creationId="{69261170-0085-9DBF-E6F0-5049A766E20A}"/>
          </ac:spMkLst>
        </pc:spChg>
        <pc:picChg chg="add mod">
          <ac:chgData name="James2, Gareth (NZBI - Domestic)" userId="S::gareth.james2@energysecurity.gov.uk::e84f94c4-29a4-4527-a0c0-37adc82200f8" providerId="AD" clId="Web-{3FFD76C0-E0E0-7D90-618D-A4899B581BD8}" dt="2025-05-12T10:55:27.423" v="192" actId="1076"/>
          <ac:picMkLst>
            <pc:docMk/>
            <pc:sldMk cId="4260535464" sldId="2147482796"/>
            <ac:picMk id="5" creationId="{BC97FEEA-812F-661E-FCB6-5752E718CCD8}"/>
          </ac:picMkLst>
        </pc:picChg>
      </pc:sldChg>
      <pc:sldChg chg="addSp delSp modSp add replId">
        <pc:chgData name="James2, Gareth (NZBI - Domestic)" userId="S::gareth.james2@energysecurity.gov.uk::e84f94c4-29a4-4527-a0c0-37adc82200f8" providerId="AD" clId="Web-{3FFD76C0-E0E0-7D90-618D-A4899B581BD8}" dt="2025-05-12T10:56:23.674" v="254" actId="20577"/>
        <pc:sldMkLst>
          <pc:docMk/>
          <pc:sldMk cId="2558554305" sldId="2147482797"/>
        </pc:sldMkLst>
        <pc:spChg chg="mod">
          <ac:chgData name="James2, Gareth (NZBI - Domestic)" userId="S::gareth.james2@energysecurity.gov.uk::e84f94c4-29a4-4527-a0c0-37adc82200f8" providerId="AD" clId="Web-{3FFD76C0-E0E0-7D90-618D-A4899B581BD8}" dt="2025-05-12T10:56:23.674" v="254" actId="20577"/>
          <ac:spMkLst>
            <pc:docMk/>
            <pc:sldMk cId="2558554305" sldId="2147482797"/>
            <ac:spMk id="4" creationId="{9067DA4E-277D-5D3F-D806-3B220DE63002}"/>
          </ac:spMkLst>
        </pc:spChg>
        <pc:picChg chg="add mod">
          <ac:chgData name="James2, Gareth (NZBI - Domestic)" userId="S::gareth.james2@energysecurity.gov.uk::e84f94c4-29a4-4527-a0c0-37adc82200f8" providerId="AD" clId="Web-{3FFD76C0-E0E0-7D90-618D-A4899B581BD8}" dt="2025-05-12T10:56:05.970" v="220" actId="1076"/>
          <ac:picMkLst>
            <pc:docMk/>
            <pc:sldMk cId="2558554305" sldId="2147482797"/>
            <ac:picMk id="5" creationId="{3E15E9DA-DCF2-0FF7-D51E-1B487BCD40CC}"/>
          </ac:picMkLst>
        </pc:picChg>
      </pc:sldChg>
      <pc:sldChg chg="addSp delSp modSp add ord replId">
        <pc:chgData name="James2, Gareth (NZBI - Domestic)" userId="S::gareth.james2@energysecurity.gov.uk::e84f94c4-29a4-4527-a0c0-37adc82200f8" providerId="AD" clId="Web-{3FFD76C0-E0E0-7D90-618D-A4899B581BD8}" dt="2025-05-12T10:59:31.803" v="303" actId="14100"/>
        <pc:sldMkLst>
          <pc:docMk/>
          <pc:sldMk cId="4113925488" sldId="2147482798"/>
        </pc:sldMkLst>
      </pc:sldChg>
    </pc:docChg>
  </pc:docChgLst>
  <pc:docChgLst>
    <pc:chgData name="Cassidy, Sarah (NZBI - Domestic)" userId="S::sarah.cassidy@energysecurity.gov.uk::9143b78c-9cf1-49f5-8ffe-d60d46e0031b" providerId="AD" clId="Web-{CA685401-5DF6-86B9-11F4-9630BC71E94F}"/>
    <pc:docChg chg="addSld modSld">
      <pc:chgData name="Cassidy, Sarah (NZBI - Domestic)" userId="S::sarah.cassidy@energysecurity.gov.uk::9143b78c-9cf1-49f5-8ffe-d60d46e0031b" providerId="AD" clId="Web-{CA685401-5DF6-86B9-11F4-9630BC71E94F}" dt="2025-05-13T09:45:19.120" v="144" actId="20577"/>
      <pc:docMkLst>
        <pc:docMk/>
      </pc:docMkLst>
      <pc:sldChg chg="modSp">
        <pc:chgData name="Cassidy, Sarah (NZBI - Domestic)" userId="S::sarah.cassidy@energysecurity.gov.uk::9143b78c-9cf1-49f5-8ffe-d60d46e0031b" providerId="AD" clId="Web-{CA685401-5DF6-86B9-11F4-9630BC71E94F}" dt="2025-05-13T09:00:42.202" v="114" actId="20577"/>
        <pc:sldMkLst>
          <pc:docMk/>
          <pc:sldMk cId="1311409184" sldId="2147482789"/>
        </pc:sldMkLst>
        <pc:spChg chg="mod">
          <ac:chgData name="Cassidy, Sarah (NZBI - Domestic)" userId="S::sarah.cassidy@energysecurity.gov.uk::9143b78c-9cf1-49f5-8ffe-d60d46e0031b" providerId="AD" clId="Web-{CA685401-5DF6-86B9-11F4-9630BC71E94F}" dt="2025-05-13T09:00:42.202" v="114" actId="20577"/>
          <ac:spMkLst>
            <pc:docMk/>
            <pc:sldMk cId="1311409184" sldId="2147482789"/>
            <ac:spMk id="3" creationId="{9DC450BB-6771-2F7D-80B7-FC166E5F9F42}"/>
          </ac:spMkLst>
        </pc:spChg>
      </pc:sldChg>
      <pc:sldChg chg="modSp">
        <pc:chgData name="Cassidy, Sarah (NZBI - Domestic)" userId="S::sarah.cassidy@energysecurity.gov.uk::9143b78c-9cf1-49f5-8ffe-d60d46e0031b" providerId="AD" clId="Web-{CA685401-5DF6-86B9-11F4-9630BC71E94F}" dt="2025-05-13T08:18:50.433" v="28" actId="20577"/>
        <pc:sldMkLst>
          <pc:docMk/>
          <pc:sldMk cId="242442328" sldId="2147482798"/>
        </pc:sldMkLst>
        <pc:spChg chg="mod">
          <ac:chgData name="Cassidy, Sarah (NZBI - Domestic)" userId="S::sarah.cassidy@energysecurity.gov.uk::9143b78c-9cf1-49f5-8ffe-d60d46e0031b" providerId="AD" clId="Web-{CA685401-5DF6-86B9-11F4-9630BC71E94F}" dt="2025-05-13T08:18:50.433" v="28" actId="20577"/>
          <ac:spMkLst>
            <pc:docMk/>
            <pc:sldMk cId="242442328" sldId="2147482798"/>
            <ac:spMk id="5" creationId="{6E4E6B3B-FAFA-7923-4A86-1C7401B607ED}"/>
          </ac:spMkLst>
        </pc:spChg>
      </pc:sldChg>
      <pc:sldChg chg="modSp">
        <pc:chgData name="Cassidy, Sarah (NZBI - Domestic)" userId="S::sarah.cassidy@energysecurity.gov.uk::9143b78c-9cf1-49f5-8ffe-d60d46e0031b" providerId="AD" clId="Web-{CA685401-5DF6-86B9-11F4-9630BC71E94F}" dt="2025-05-13T09:45:19.120" v="144" actId="20577"/>
        <pc:sldMkLst>
          <pc:docMk/>
          <pc:sldMk cId="2732251093" sldId="2147482799"/>
        </pc:sldMkLst>
        <pc:spChg chg="mod">
          <ac:chgData name="Cassidy, Sarah (NZBI - Domestic)" userId="S::sarah.cassidy@energysecurity.gov.uk::9143b78c-9cf1-49f5-8ffe-d60d46e0031b" providerId="AD" clId="Web-{CA685401-5DF6-86B9-11F4-9630BC71E94F}" dt="2025-05-13T09:45:19.120" v="144" actId="20577"/>
          <ac:spMkLst>
            <pc:docMk/>
            <pc:sldMk cId="2732251093" sldId="2147482799"/>
            <ac:spMk id="3" creationId="{A411C7F5-A914-E17D-1A5D-960E773CFEEE}"/>
          </ac:spMkLst>
        </pc:spChg>
        <pc:spChg chg="mod">
          <ac:chgData name="Cassidy, Sarah (NZBI - Domestic)" userId="S::sarah.cassidy@energysecurity.gov.uk::9143b78c-9cf1-49f5-8ffe-d60d46e0031b" providerId="AD" clId="Web-{CA685401-5DF6-86B9-11F4-9630BC71E94F}" dt="2025-05-13T09:44:41.649" v="128"/>
          <ac:spMkLst>
            <pc:docMk/>
            <pc:sldMk cId="2732251093" sldId="2147482799"/>
            <ac:spMk id="4" creationId="{E2FC1070-3F5C-376B-E527-F4439E80F066}"/>
          </ac:spMkLst>
        </pc:spChg>
      </pc:sldChg>
      <pc:sldChg chg="add replId">
        <pc:chgData name="Cassidy, Sarah (NZBI - Domestic)" userId="S::sarah.cassidy@energysecurity.gov.uk::9143b78c-9cf1-49f5-8ffe-d60d46e0031b" providerId="AD" clId="Web-{CA685401-5DF6-86B9-11F4-9630BC71E94F}" dt="2025-05-13T09:43:39.551" v="115"/>
        <pc:sldMkLst>
          <pc:docMk/>
          <pc:sldMk cId="1394962344" sldId="2147482800"/>
        </pc:sldMkLst>
      </pc:sldChg>
    </pc:docChg>
  </pc:docChgLst>
  <pc:docChgLst>
    <pc:chgData name="James2, Gareth (NZBI - Domestic)" userId="S::gareth.james2@energysecurity.gov.uk::e84f94c4-29a4-4527-a0c0-37adc82200f8" providerId="AD" clId="Web-{B0C28E5A-DCD0-9445-5E38-8CACFF9388D2}"/>
    <pc:docChg chg="addSld delSld modSld">
      <pc:chgData name="James2, Gareth (NZBI - Domestic)" userId="S::gareth.james2@energysecurity.gov.uk::e84f94c4-29a4-4527-a0c0-37adc82200f8" providerId="AD" clId="Web-{B0C28E5A-DCD0-9445-5E38-8CACFF9388D2}" dt="2025-05-12T13:22:06.308" v="197" actId="20577"/>
      <pc:docMkLst>
        <pc:docMk/>
      </pc:docMkLst>
      <pc:sldChg chg="addSp modSp add replId">
        <pc:chgData name="James2, Gareth (NZBI - Domestic)" userId="S::gareth.james2@energysecurity.gov.uk::e84f94c4-29a4-4527-a0c0-37adc82200f8" providerId="AD" clId="Web-{B0C28E5A-DCD0-9445-5E38-8CACFF9388D2}" dt="2025-05-12T13:22:06.308" v="197" actId="20577"/>
        <pc:sldMkLst>
          <pc:docMk/>
          <pc:sldMk cId="242442328" sldId="2147482798"/>
        </pc:sldMkLst>
        <pc:spChg chg="mod">
          <ac:chgData name="James2, Gareth (NZBI - Domestic)" userId="S::gareth.james2@energysecurity.gov.uk::e84f94c4-29a4-4527-a0c0-37adc82200f8" providerId="AD" clId="Web-{B0C28E5A-DCD0-9445-5E38-8CACFF9388D2}" dt="2025-05-12T13:17:37.035" v="16" actId="20577"/>
          <ac:spMkLst>
            <pc:docMk/>
            <pc:sldMk cId="242442328" sldId="2147482798"/>
            <ac:spMk id="3" creationId="{ED929714-CF85-E61F-6210-20B809EF6D49}"/>
          </ac:spMkLst>
        </pc:spChg>
        <pc:spChg chg="mod">
          <ac:chgData name="James2, Gareth (NZBI - Domestic)" userId="S::gareth.james2@energysecurity.gov.uk::e84f94c4-29a4-4527-a0c0-37adc82200f8" providerId="AD" clId="Web-{B0C28E5A-DCD0-9445-5E38-8CACFF9388D2}" dt="2025-05-12T13:18:51.146" v="50" actId="20577"/>
          <ac:spMkLst>
            <pc:docMk/>
            <pc:sldMk cId="242442328" sldId="2147482798"/>
            <ac:spMk id="4" creationId="{C73400C7-2ABF-2C9C-EF81-1E2629F92108}"/>
          </ac:spMkLst>
        </pc:spChg>
        <pc:spChg chg="add mod">
          <ac:chgData name="James2, Gareth (NZBI - Domestic)" userId="S::gareth.james2@energysecurity.gov.uk::e84f94c4-29a4-4527-a0c0-37adc82200f8" providerId="AD" clId="Web-{B0C28E5A-DCD0-9445-5E38-8CACFF9388D2}" dt="2025-05-12T13:22:06.308" v="197" actId="20577"/>
          <ac:spMkLst>
            <pc:docMk/>
            <pc:sldMk cId="242442328" sldId="2147482798"/>
            <ac:spMk id="5" creationId="{6E4E6B3B-FAFA-7923-4A86-1C7401B607ED}"/>
          </ac:spMkLst>
        </pc:spChg>
        <pc:picChg chg="add mod">
          <ac:chgData name="James2, Gareth (NZBI - Domestic)" userId="S::gareth.james2@energysecurity.gov.uk::e84f94c4-29a4-4527-a0c0-37adc82200f8" providerId="AD" clId="Web-{B0C28E5A-DCD0-9445-5E38-8CACFF9388D2}" dt="2025-05-12T13:19:07.147" v="52" actId="1076"/>
          <ac:picMkLst>
            <pc:docMk/>
            <pc:sldMk cId="242442328" sldId="2147482798"/>
            <ac:picMk id="2" creationId="{DE5BBB05-647A-621B-0B2D-EF5BFCF1A7F7}"/>
          </ac:picMkLst>
        </pc:picChg>
      </pc:sldChg>
      <pc:sldChg chg="del">
        <pc:chgData name="James2, Gareth (NZBI - Domestic)" userId="S::gareth.james2@energysecurity.gov.uk::e84f94c4-29a4-4527-a0c0-37adc82200f8" providerId="AD" clId="Web-{B0C28E5A-DCD0-9445-5E38-8CACFF9388D2}" dt="2025-05-12T13:16:31.048" v="0"/>
        <pc:sldMkLst>
          <pc:docMk/>
          <pc:sldMk cId="4113925488" sldId="2147482798"/>
        </pc:sldMkLst>
      </pc:sldChg>
    </pc:docChg>
  </pc:docChgLst>
  <pc:docChgLst>
    <pc:chgData name="James2, Gareth (NZBI - Domestic)" userId="S::gareth.james2@energysecurity.gov.uk::e84f94c4-29a4-4527-a0c0-37adc82200f8" providerId="AD" clId="Web-{DC307AA0-25E8-F91C-F7B5-485ACD8E6543}"/>
    <pc:docChg chg="modSld">
      <pc:chgData name="James2, Gareth (NZBI - Domestic)" userId="S::gareth.james2@energysecurity.gov.uk::e84f94c4-29a4-4527-a0c0-37adc82200f8" providerId="AD" clId="Web-{DC307AA0-25E8-F91C-F7B5-485ACD8E6543}" dt="2025-05-12T16:12:15.628" v="40" actId="1076"/>
      <pc:docMkLst>
        <pc:docMk/>
      </pc:docMkLst>
      <pc:sldChg chg="modSp">
        <pc:chgData name="James2, Gareth (NZBI - Domestic)" userId="S::gareth.james2@energysecurity.gov.uk::e84f94c4-29a4-4527-a0c0-37adc82200f8" providerId="AD" clId="Web-{DC307AA0-25E8-F91C-F7B5-485ACD8E6543}" dt="2025-05-12T16:12:15.628" v="40" actId="1076"/>
        <pc:sldMkLst>
          <pc:docMk/>
          <pc:sldMk cId="242442328" sldId="2147482798"/>
        </pc:sldMkLst>
        <pc:spChg chg="mod">
          <ac:chgData name="James2, Gareth (NZBI - Domestic)" userId="S::gareth.james2@energysecurity.gov.uk::e84f94c4-29a4-4527-a0c0-37adc82200f8" providerId="AD" clId="Web-{DC307AA0-25E8-F91C-F7B5-485ACD8E6543}" dt="2025-05-12T16:12:15.628" v="40" actId="1076"/>
          <ac:spMkLst>
            <pc:docMk/>
            <pc:sldMk cId="242442328" sldId="2147482798"/>
            <ac:spMk id="5" creationId="{6E4E6B3B-FAFA-7923-4A86-1C7401B607ED}"/>
          </ac:spMkLst>
        </pc:spChg>
      </pc:sldChg>
    </pc:docChg>
  </pc:docChgLst>
  <pc:docChgLst>
    <pc:chgData name="James2, Gareth (Energy Security)" userId="e84f94c4-29a4-4527-a0c0-37adc82200f8" providerId="ADAL" clId="{46AE3F28-A7D8-40A6-B7C4-77F7E9C784C7}"/>
    <pc:docChg chg="custSel addSld modSld sldOrd">
      <pc:chgData name="James2, Gareth (Energy Security)" userId="e84f94c4-29a4-4527-a0c0-37adc82200f8" providerId="ADAL" clId="{46AE3F28-A7D8-40A6-B7C4-77F7E9C784C7}" dt="2025-05-12T09:50:36.478" v="272" actId="20577"/>
      <pc:docMkLst>
        <pc:docMk/>
      </pc:docMkLst>
      <pc:sldChg chg="modSp mod">
        <pc:chgData name="James2, Gareth (Energy Security)" userId="e84f94c4-29a4-4527-a0c0-37adc82200f8" providerId="ADAL" clId="{46AE3F28-A7D8-40A6-B7C4-77F7E9C784C7}" dt="2025-05-09T13:58:05.885" v="0" actId="207"/>
        <pc:sldMkLst>
          <pc:docMk/>
          <pc:sldMk cId="2431729122" sldId="256"/>
        </pc:sldMkLst>
      </pc:sldChg>
      <pc:sldChg chg="modSp add mod ord">
        <pc:chgData name="James2, Gareth (Energy Security)" userId="e84f94c4-29a4-4527-a0c0-37adc82200f8" providerId="ADAL" clId="{46AE3F28-A7D8-40A6-B7C4-77F7E9C784C7}" dt="2025-05-12T08:40:52.086" v="49" actId="20577"/>
        <pc:sldMkLst>
          <pc:docMk/>
          <pc:sldMk cId="2398616361" sldId="302"/>
        </pc:sldMkLst>
        <pc:spChg chg="mod">
          <ac:chgData name="James2, Gareth (Energy Security)" userId="e84f94c4-29a4-4527-a0c0-37adc82200f8" providerId="ADAL" clId="{46AE3F28-A7D8-40A6-B7C4-77F7E9C784C7}" dt="2025-05-12T08:40:52.086" v="49" actId="20577"/>
          <ac:spMkLst>
            <pc:docMk/>
            <pc:sldMk cId="2398616361" sldId="302"/>
            <ac:spMk id="2" creationId="{20265957-719B-971E-A801-DE1AF427EE4E}"/>
          </ac:spMkLst>
        </pc:spChg>
        <pc:spChg chg="mod">
          <ac:chgData name="James2, Gareth (Energy Security)" userId="e84f94c4-29a4-4527-a0c0-37adc82200f8" providerId="ADAL" clId="{46AE3F28-A7D8-40A6-B7C4-77F7E9C784C7}" dt="2025-05-12T08:40:04.706" v="11" actId="20577"/>
          <ac:spMkLst>
            <pc:docMk/>
            <pc:sldMk cId="2398616361" sldId="302"/>
            <ac:spMk id="4" creationId="{6A48C092-3CC5-041E-7D89-73AAFF330AAE}"/>
          </ac:spMkLst>
        </pc:spChg>
      </pc:sldChg>
      <pc:sldChg chg="addSp delSp modSp add mod setBg modClrScheme chgLayout">
        <pc:chgData name="James2, Gareth (Energy Security)" userId="e84f94c4-29a4-4527-a0c0-37adc82200f8" providerId="ADAL" clId="{46AE3F28-A7D8-40A6-B7C4-77F7E9C784C7}" dt="2025-05-12T09:35:31.600" v="212" actId="26606"/>
        <pc:sldMkLst>
          <pc:docMk/>
          <pc:sldMk cId="663192687" sldId="303"/>
        </pc:sldMkLst>
      </pc:sldChg>
      <pc:sldChg chg="addSp delSp modSp add mod setBg">
        <pc:chgData name="James2, Gareth (Energy Security)" userId="e84f94c4-29a4-4527-a0c0-37adc82200f8" providerId="ADAL" clId="{46AE3F28-A7D8-40A6-B7C4-77F7E9C784C7}" dt="2025-05-12T09:35:27.691" v="211" actId="26606"/>
        <pc:sldMkLst>
          <pc:docMk/>
          <pc:sldMk cId="2649298089" sldId="304"/>
        </pc:sldMkLst>
      </pc:sldChg>
      <pc:sldChg chg="addSp delSp modSp add mod setBg">
        <pc:chgData name="James2, Gareth (Energy Security)" userId="e84f94c4-29a4-4527-a0c0-37adc82200f8" providerId="ADAL" clId="{46AE3F28-A7D8-40A6-B7C4-77F7E9C784C7}" dt="2025-05-12T09:35:24.383" v="210" actId="26606"/>
        <pc:sldMkLst>
          <pc:docMk/>
          <pc:sldMk cId="2899029869" sldId="305"/>
        </pc:sldMkLst>
      </pc:sldChg>
      <pc:sldChg chg="addSp delSp modSp add mod setBg">
        <pc:chgData name="James2, Gareth (Energy Security)" userId="e84f94c4-29a4-4527-a0c0-37adc82200f8" providerId="ADAL" clId="{46AE3F28-A7D8-40A6-B7C4-77F7E9C784C7}" dt="2025-05-12T09:35:20.672" v="209" actId="26606"/>
        <pc:sldMkLst>
          <pc:docMk/>
          <pc:sldMk cId="2617935298" sldId="306"/>
        </pc:sldMkLst>
      </pc:sldChg>
      <pc:sldChg chg="add">
        <pc:chgData name="James2, Gareth (Energy Security)" userId="e84f94c4-29a4-4527-a0c0-37adc82200f8" providerId="ADAL" clId="{46AE3F28-A7D8-40A6-B7C4-77F7E9C784C7}" dt="2025-05-12T09:28:11.090" v="150" actId="2890"/>
        <pc:sldMkLst>
          <pc:docMk/>
          <pc:sldMk cId="1840662208" sldId="307"/>
        </pc:sldMkLst>
      </pc:sldChg>
      <pc:sldChg chg="addSp delSp modSp add mod setBg">
        <pc:chgData name="James2, Gareth (Energy Security)" userId="e84f94c4-29a4-4527-a0c0-37adc82200f8" providerId="ADAL" clId="{46AE3F28-A7D8-40A6-B7C4-77F7E9C784C7}" dt="2025-05-12T09:35:15.012" v="208" actId="26606"/>
        <pc:sldMkLst>
          <pc:docMk/>
          <pc:sldMk cId="3206594204" sldId="308"/>
        </pc:sldMkLst>
      </pc:sldChg>
      <pc:sldChg chg="addSp delSp modSp add mod">
        <pc:chgData name="James2, Gareth (Energy Security)" userId="e84f94c4-29a4-4527-a0c0-37adc82200f8" providerId="ADAL" clId="{46AE3F28-A7D8-40A6-B7C4-77F7E9C784C7}" dt="2025-05-12T09:50:36.478" v="272" actId="20577"/>
        <pc:sldMkLst>
          <pc:docMk/>
          <pc:sldMk cId="4179017026" sldId="309"/>
        </pc:sldMkLst>
      </pc:sldChg>
    </pc:docChg>
  </pc:docChgLst>
  <pc:docChgLst>
    <pc:chgData name="Kerr, Sarah (NZBI - Portfolio &amp; Affordability)" userId="S::sarah.kerr2@energysecurity.gov.uk::3a83d762-d97e-41fa-b39d-2628d496708b" providerId="AD" clId="Web-{6A497392-8D78-37A4-4360-CD0945712902}"/>
    <pc:docChg chg="mod modSld">
      <pc:chgData name="Kerr, Sarah (NZBI - Portfolio &amp; Affordability)" userId="S::sarah.kerr2@energysecurity.gov.uk::3a83d762-d97e-41fa-b39d-2628d496708b" providerId="AD" clId="Web-{6A497392-8D78-37A4-4360-CD0945712902}" dt="2025-05-13T16:58:06.545" v="89" actId="20577"/>
      <pc:docMkLst>
        <pc:docMk/>
      </pc:docMkLst>
      <pc:sldChg chg="addSp modSp">
        <pc:chgData name="Kerr, Sarah (NZBI - Portfolio &amp; Affordability)" userId="S::sarah.kerr2@energysecurity.gov.uk::3a83d762-d97e-41fa-b39d-2628d496708b" providerId="AD" clId="Web-{6A497392-8D78-37A4-4360-CD0945712902}" dt="2025-05-13T16:45:20.789" v="64" actId="20577"/>
        <pc:sldMkLst>
          <pc:docMk/>
          <pc:sldMk cId="2398616361" sldId="302"/>
        </pc:sldMkLst>
        <pc:spChg chg="mod">
          <ac:chgData name="Kerr, Sarah (NZBI - Portfolio &amp; Affordability)" userId="S::sarah.kerr2@energysecurity.gov.uk::3a83d762-d97e-41fa-b39d-2628d496708b" providerId="AD" clId="Web-{6A497392-8D78-37A4-4360-CD0945712902}" dt="2025-05-13T16:20:09.981" v="7" actId="20577"/>
          <ac:spMkLst>
            <pc:docMk/>
            <pc:sldMk cId="2398616361" sldId="302"/>
            <ac:spMk id="2" creationId="{20265957-719B-971E-A801-DE1AF427EE4E}"/>
          </ac:spMkLst>
        </pc:spChg>
        <pc:spChg chg="add mod">
          <ac:chgData name="Kerr, Sarah (NZBI - Portfolio &amp; Affordability)" userId="S::sarah.kerr2@energysecurity.gov.uk::3a83d762-d97e-41fa-b39d-2628d496708b" providerId="AD" clId="Web-{6A497392-8D78-37A4-4360-CD0945712902}" dt="2025-05-13T16:45:20.789" v="64" actId="20577"/>
          <ac:spMkLst>
            <pc:docMk/>
            <pc:sldMk cId="2398616361" sldId="302"/>
            <ac:spMk id="3" creationId="{E0457310-97AD-EF24-7207-10F5FC1940F4}"/>
          </ac:spMkLst>
        </pc:spChg>
      </pc:sldChg>
      <pc:sldChg chg="modSp">
        <pc:chgData name="Kerr, Sarah (NZBI - Portfolio &amp; Affordability)" userId="S::sarah.kerr2@energysecurity.gov.uk::3a83d762-d97e-41fa-b39d-2628d496708b" providerId="AD" clId="Web-{6A497392-8D78-37A4-4360-CD0945712902}" dt="2025-05-13T16:58:06.545" v="89" actId="20577"/>
        <pc:sldMkLst>
          <pc:docMk/>
          <pc:sldMk cId="368095503" sldId="2147482787"/>
        </pc:sldMkLst>
        <pc:spChg chg="mod">
          <ac:chgData name="Kerr, Sarah (NZBI - Portfolio &amp; Affordability)" userId="S::sarah.kerr2@energysecurity.gov.uk::3a83d762-d97e-41fa-b39d-2628d496708b" providerId="AD" clId="Web-{6A497392-8D78-37A4-4360-CD0945712902}" dt="2025-05-13T16:58:06.545" v="89" actId="20577"/>
          <ac:spMkLst>
            <pc:docMk/>
            <pc:sldMk cId="368095503" sldId="2147482787"/>
            <ac:spMk id="3" creationId="{419900AE-5509-3B1E-3B0A-F7669A100AD8}"/>
          </ac:spMkLst>
        </pc:spChg>
      </pc:sldChg>
      <pc:sldChg chg="modSp">
        <pc:chgData name="Kerr, Sarah (NZBI - Portfolio &amp; Affordability)" userId="S::sarah.kerr2@energysecurity.gov.uk::3a83d762-d97e-41fa-b39d-2628d496708b" providerId="AD" clId="Web-{6A497392-8D78-37A4-4360-CD0945712902}" dt="2025-05-13T16:54:20.535" v="76" actId="20577"/>
        <pc:sldMkLst>
          <pc:docMk/>
          <pc:sldMk cId="1311409184" sldId="2147482789"/>
        </pc:sldMkLst>
        <pc:spChg chg="mod">
          <ac:chgData name="Kerr, Sarah (NZBI - Portfolio &amp; Affordability)" userId="S::sarah.kerr2@energysecurity.gov.uk::3a83d762-d97e-41fa-b39d-2628d496708b" providerId="AD" clId="Web-{6A497392-8D78-37A4-4360-CD0945712902}" dt="2025-05-13T16:54:20.535" v="76" actId="20577"/>
          <ac:spMkLst>
            <pc:docMk/>
            <pc:sldMk cId="1311409184" sldId="2147482789"/>
            <ac:spMk id="3" creationId="{9DC450BB-6771-2F7D-80B7-FC166E5F9F42}"/>
          </ac:spMkLst>
        </pc:spChg>
      </pc:sldChg>
      <pc:sldChg chg="modSp">
        <pc:chgData name="Kerr, Sarah (NZBI - Portfolio &amp; Affordability)" userId="S::sarah.kerr2@energysecurity.gov.uk::3a83d762-d97e-41fa-b39d-2628d496708b" providerId="AD" clId="Web-{6A497392-8D78-37A4-4360-CD0945712902}" dt="2025-05-13T16:57:10.386" v="82" actId="20577"/>
        <pc:sldMkLst>
          <pc:docMk/>
          <pc:sldMk cId="4260535464" sldId="2147482796"/>
        </pc:sldMkLst>
        <pc:spChg chg="mod">
          <ac:chgData name="Kerr, Sarah (NZBI - Portfolio &amp; Affordability)" userId="S::sarah.kerr2@energysecurity.gov.uk::3a83d762-d97e-41fa-b39d-2628d496708b" providerId="AD" clId="Web-{6A497392-8D78-37A4-4360-CD0945712902}" dt="2025-05-13T16:57:10.386" v="82" actId="20577"/>
          <ac:spMkLst>
            <pc:docMk/>
            <pc:sldMk cId="4260535464" sldId="2147482796"/>
            <ac:spMk id="2" creationId="{A1DD075F-60F1-F12F-151D-9EE7BAE19FE2}"/>
          </ac:spMkLst>
        </pc:spChg>
      </pc:sldChg>
    </pc:docChg>
  </pc:docChgLst>
  <pc:docChgLst>
    <pc:chgData name="James2, Gareth (NZBI - Domestic)" userId="S::gareth.james2@energysecurity.gov.uk::e84f94c4-29a4-4527-a0c0-37adc82200f8" providerId="AD" clId="Web-{C80EFCEB-F329-1D1F-1E5D-6A84D3DBA64E}"/>
    <pc:docChg chg="delSld modSld">
      <pc:chgData name="James2, Gareth (NZBI - Domestic)" userId="S::gareth.james2@energysecurity.gov.uk::e84f94c4-29a4-4527-a0c0-37adc82200f8" providerId="AD" clId="Web-{C80EFCEB-F329-1D1F-1E5D-6A84D3DBA64E}" dt="2025-05-12T13:48:59.071" v="1078"/>
      <pc:docMkLst>
        <pc:docMk/>
      </pc:docMkLst>
      <pc:sldChg chg="modSp del">
        <pc:chgData name="James2, Gareth (NZBI - Domestic)" userId="S::gareth.james2@energysecurity.gov.uk::e84f94c4-29a4-4527-a0c0-37adc82200f8" providerId="AD" clId="Web-{C80EFCEB-F329-1D1F-1E5D-6A84D3DBA64E}" dt="2025-05-12T13:38:39.722" v="547"/>
        <pc:sldMkLst>
          <pc:docMk/>
          <pc:sldMk cId="4275783578" sldId="2147482791"/>
        </pc:sldMkLst>
      </pc:sldChg>
      <pc:sldChg chg="addSp modSp">
        <pc:chgData name="James2, Gareth (NZBI - Domestic)" userId="S::gareth.james2@energysecurity.gov.uk::e84f94c4-29a4-4527-a0c0-37adc82200f8" providerId="AD" clId="Web-{C80EFCEB-F329-1D1F-1E5D-6A84D3DBA64E}" dt="2025-05-12T13:38:03.470" v="546" actId="1076"/>
        <pc:sldMkLst>
          <pc:docMk/>
          <pc:sldMk cId="1970886632" sldId="2147482792"/>
        </pc:sldMkLst>
        <pc:spChg chg="add mod">
          <ac:chgData name="James2, Gareth (NZBI - Domestic)" userId="S::gareth.james2@energysecurity.gov.uk::e84f94c4-29a4-4527-a0c0-37adc82200f8" providerId="AD" clId="Web-{C80EFCEB-F329-1D1F-1E5D-6A84D3DBA64E}" dt="2025-05-12T13:38:03.470" v="546" actId="1076"/>
          <ac:spMkLst>
            <pc:docMk/>
            <pc:sldMk cId="1970886632" sldId="2147482792"/>
            <ac:spMk id="2" creationId="{BC8AF0FB-0A1F-FB4B-2C60-4364F522F6FC}"/>
          </ac:spMkLst>
        </pc:spChg>
        <pc:picChg chg="mod">
          <ac:chgData name="James2, Gareth (NZBI - Domestic)" userId="S::gareth.james2@energysecurity.gov.uk::e84f94c4-29a4-4527-a0c0-37adc82200f8" providerId="AD" clId="Web-{C80EFCEB-F329-1D1F-1E5D-6A84D3DBA64E}" dt="2025-05-12T13:30:36.017" v="342" actId="1076"/>
          <ac:picMkLst>
            <pc:docMk/>
            <pc:sldMk cId="1970886632" sldId="2147482792"/>
            <ac:picMk id="8" creationId="{F30DA855-CC46-D883-BABA-BAF774B9AA8F}"/>
          </ac:picMkLst>
        </pc:picChg>
      </pc:sldChg>
      <pc:sldChg chg="addSp modSp">
        <pc:chgData name="James2, Gareth (NZBI - Domestic)" userId="S::gareth.james2@energysecurity.gov.uk::e84f94c4-29a4-4527-a0c0-37adc82200f8" providerId="AD" clId="Web-{C80EFCEB-F329-1D1F-1E5D-6A84D3DBA64E}" dt="2025-05-12T13:34:59.136" v="484" actId="1076"/>
        <pc:sldMkLst>
          <pc:docMk/>
          <pc:sldMk cId="2591388069" sldId="2147482793"/>
        </pc:sldMkLst>
        <pc:spChg chg="add mod">
          <ac:chgData name="James2, Gareth (NZBI - Domestic)" userId="S::gareth.james2@energysecurity.gov.uk::e84f94c4-29a4-4527-a0c0-37adc82200f8" providerId="AD" clId="Web-{C80EFCEB-F329-1D1F-1E5D-6A84D3DBA64E}" dt="2025-05-12T13:34:59.136" v="484" actId="1076"/>
          <ac:spMkLst>
            <pc:docMk/>
            <pc:sldMk cId="2591388069" sldId="2147482793"/>
            <ac:spMk id="2" creationId="{DD8C4F08-98B7-573B-5DFC-AFFC51493C9A}"/>
          </ac:spMkLst>
        </pc:spChg>
        <pc:picChg chg="mod">
          <ac:chgData name="James2, Gareth (NZBI - Domestic)" userId="S::gareth.james2@energysecurity.gov.uk::e84f94c4-29a4-4527-a0c0-37adc82200f8" providerId="AD" clId="Web-{C80EFCEB-F329-1D1F-1E5D-6A84D3DBA64E}" dt="2025-05-12T13:30:59.971" v="345" actId="1076"/>
          <ac:picMkLst>
            <pc:docMk/>
            <pc:sldMk cId="2591388069" sldId="2147482793"/>
            <ac:picMk id="5" creationId="{9C205FAD-CAE7-8F1B-F23D-AD4EC1AE4D52}"/>
          </ac:picMkLst>
        </pc:picChg>
      </pc:sldChg>
      <pc:sldChg chg="addSp modSp">
        <pc:chgData name="James2, Gareth (NZBI - Domestic)" userId="S::gareth.james2@energysecurity.gov.uk::e84f94c4-29a4-4527-a0c0-37adc82200f8" providerId="AD" clId="Web-{C80EFCEB-F329-1D1F-1E5D-6A84D3DBA64E}" dt="2025-05-12T13:48:59.071" v="1078"/>
        <pc:sldMkLst>
          <pc:docMk/>
          <pc:sldMk cId="1694648436" sldId="2147482794"/>
        </pc:sldMkLst>
        <pc:spChg chg="add">
          <ac:chgData name="James2, Gareth (NZBI - Domestic)" userId="S::gareth.james2@energysecurity.gov.uk::e84f94c4-29a4-4527-a0c0-37adc82200f8" providerId="AD" clId="Web-{C80EFCEB-F329-1D1F-1E5D-6A84D3DBA64E}" dt="2025-05-12T13:48:59.071" v="1078"/>
          <ac:spMkLst>
            <pc:docMk/>
            <pc:sldMk cId="1694648436" sldId="2147482794"/>
            <ac:spMk id="2" creationId="{5B662EF9-8485-8396-9A11-13956A010000}"/>
          </ac:spMkLst>
        </pc:spChg>
        <pc:picChg chg="mod">
          <ac:chgData name="James2, Gareth (NZBI - Domestic)" userId="S::gareth.james2@energysecurity.gov.uk::e84f94c4-29a4-4527-a0c0-37adc82200f8" providerId="AD" clId="Web-{C80EFCEB-F329-1D1F-1E5D-6A84D3DBA64E}" dt="2025-05-12T13:47:35.428" v="1077" actId="1076"/>
          <ac:picMkLst>
            <pc:docMk/>
            <pc:sldMk cId="1694648436" sldId="2147482794"/>
            <ac:picMk id="5" creationId="{B1E336A9-8DB3-C0BF-559F-6D58A7F80054}"/>
          </ac:picMkLst>
        </pc:picChg>
      </pc:sldChg>
      <pc:sldChg chg="addSp modSp">
        <pc:chgData name="James2, Gareth (NZBI - Domestic)" userId="S::gareth.james2@energysecurity.gov.uk::e84f94c4-29a4-4527-a0c0-37adc82200f8" providerId="AD" clId="Web-{C80EFCEB-F329-1D1F-1E5D-6A84D3DBA64E}" dt="2025-05-12T13:45:37.736" v="996" actId="20577"/>
        <pc:sldMkLst>
          <pc:docMk/>
          <pc:sldMk cId="2852152839" sldId="2147482795"/>
        </pc:sldMkLst>
        <pc:spChg chg="add mod">
          <ac:chgData name="James2, Gareth (NZBI - Domestic)" userId="S::gareth.james2@energysecurity.gov.uk::e84f94c4-29a4-4527-a0c0-37adc82200f8" providerId="AD" clId="Web-{C80EFCEB-F329-1D1F-1E5D-6A84D3DBA64E}" dt="2025-05-12T13:45:37.736" v="996" actId="20577"/>
          <ac:spMkLst>
            <pc:docMk/>
            <pc:sldMk cId="2852152839" sldId="2147482795"/>
            <ac:spMk id="2" creationId="{A04341AF-4C83-59EC-D528-A7A6E9BC1E79}"/>
          </ac:spMkLst>
        </pc:spChg>
        <pc:picChg chg="mod">
          <ac:chgData name="James2, Gareth (NZBI - Domestic)" userId="S::gareth.james2@energysecurity.gov.uk::e84f94c4-29a4-4527-a0c0-37adc82200f8" providerId="AD" clId="Web-{C80EFCEB-F329-1D1F-1E5D-6A84D3DBA64E}" dt="2025-05-12T13:36:04.341" v="487" actId="1076"/>
          <ac:picMkLst>
            <pc:docMk/>
            <pc:sldMk cId="2852152839" sldId="2147482795"/>
            <ac:picMk id="5" creationId="{6C082782-820F-BE54-2EA5-1C89E7D50B3E}"/>
          </ac:picMkLst>
        </pc:picChg>
      </pc:sldChg>
      <pc:sldChg chg="addSp modSp">
        <pc:chgData name="James2, Gareth (NZBI - Domestic)" userId="S::gareth.james2@energysecurity.gov.uk::e84f94c4-29a4-4527-a0c0-37adc82200f8" providerId="AD" clId="Web-{C80EFCEB-F329-1D1F-1E5D-6A84D3DBA64E}" dt="2025-05-12T13:45:03.547" v="994" actId="14100"/>
        <pc:sldMkLst>
          <pc:docMk/>
          <pc:sldMk cId="4260535464" sldId="2147482796"/>
        </pc:sldMkLst>
        <pc:spChg chg="add mod">
          <ac:chgData name="James2, Gareth (NZBI - Domestic)" userId="S::gareth.james2@energysecurity.gov.uk::e84f94c4-29a4-4527-a0c0-37adc82200f8" providerId="AD" clId="Web-{C80EFCEB-F329-1D1F-1E5D-6A84D3DBA64E}" dt="2025-05-12T13:45:03.547" v="994" actId="14100"/>
          <ac:spMkLst>
            <pc:docMk/>
            <pc:sldMk cId="4260535464" sldId="2147482796"/>
            <ac:spMk id="2" creationId="{A1DD075F-60F1-F12F-151D-9EE7BAE19FE2}"/>
          </ac:spMkLst>
        </pc:spChg>
        <pc:picChg chg="mod">
          <ac:chgData name="James2, Gareth (NZBI - Domestic)" userId="S::gareth.james2@energysecurity.gov.uk::e84f94c4-29a4-4527-a0c0-37adc82200f8" providerId="AD" clId="Web-{C80EFCEB-F329-1D1F-1E5D-6A84D3DBA64E}" dt="2025-05-12T13:36:32.123" v="489" actId="1076"/>
          <ac:picMkLst>
            <pc:docMk/>
            <pc:sldMk cId="4260535464" sldId="2147482796"/>
            <ac:picMk id="5" creationId="{BC97FEEA-812F-661E-FCB6-5752E718CCD8}"/>
          </ac:picMkLst>
        </pc:picChg>
      </pc:sldChg>
      <pc:sldChg chg="addSp modSp">
        <pc:chgData name="James2, Gareth (NZBI - Domestic)" userId="S::gareth.james2@energysecurity.gov.uk::e84f94c4-29a4-4527-a0c0-37adc82200f8" providerId="AD" clId="Web-{C80EFCEB-F329-1D1F-1E5D-6A84D3DBA64E}" dt="2025-05-12T13:47:12.927" v="1075" actId="1076"/>
        <pc:sldMkLst>
          <pc:docMk/>
          <pc:sldMk cId="2558554305" sldId="2147482797"/>
        </pc:sldMkLst>
        <pc:spChg chg="add mod">
          <ac:chgData name="James2, Gareth (NZBI - Domestic)" userId="S::gareth.james2@energysecurity.gov.uk::e84f94c4-29a4-4527-a0c0-37adc82200f8" providerId="AD" clId="Web-{C80EFCEB-F329-1D1F-1E5D-6A84D3DBA64E}" dt="2025-05-12T13:47:12.927" v="1075" actId="1076"/>
          <ac:spMkLst>
            <pc:docMk/>
            <pc:sldMk cId="2558554305" sldId="2147482797"/>
            <ac:spMk id="2" creationId="{D1D6F4E9-A4CE-DEA3-6B5F-E0926D05BA19}"/>
          </ac:spMkLst>
        </pc:spChg>
        <pc:picChg chg="mod">
          <ac:chgData name="James2, Gareth (NZBI - Domestic)" userId="S::gareth.james2@energysecurity.gov.uk::e84f94c4-29a4-4527-a0c0-37adc82200f8" providerId="AD" clId="Web-{C80EFCEB-F329-1D1F-1E5D-6A84D3DBA64E}" dt="2025-05-12T13:36:43.483" v="490" actId="1076"/>
          <ac:picMkLst>
            <pc:docMk/>
            <pc:sldMk cId="2558554305" sldId="2147482797"/>
            <ac:picMk id="5" creationId="{3E15E9DA-DCF2-0FF7-D51E-1B487BCD40CC}"/>
          </ac:picMkLst>
        </pc:picChg>
      </pc:sldChg>
      <pc:sldChg chg="modSp">
        <pc:chgData name="James2, Gareth (NZBI - Domestic)" userId="S::gareth.james2@energysecurity.gov.uk::e84f94c4-29a4-4527-a0c0-37adc82200f8" providerId="AD" clId="Web-{C80EFCEB-F329-1D1F-1E5D-6A84D3DBA64E}" dt="2025-05-12T13:29:53.578" v="341" actId="20577"/>
        <pc:sldMkLst>
          <pc:docMk/>
          <pc:sldMk cId="242442328" sldId="2147482798"/>
        </pc:sldMkLst>
        <pc:spChg chg="mod">
          <ac:chgData name="James2, Gareth (NZBI - Domestic)" userId="S::gareth.james2@energysecurity.gov.uk::e84f94c4-29a4-4527-a0c0-37adc82200f8" providerId="AD" clId="Web-{C80EFCEB-F329-1D1F-1E5D-6A84D3DBA64E}" dt="2025-05-12T13:29:53.578" v="341" actId="20577"/>
          <ac:spMkLst>
            <pc:docMk/>
            <pc:sldMk cId="242442328" sldId="2147482798"/>
            <ac:spMk id="5" creationId="{6E4E6B3B-FAFA-7923-4A86-1C7401B607ED}"/>
          </ac:spMkLst>
        </pc:spChg>
      </pc:sldChg>
    </pc:docChg>
  </pc:docChgLst>
  <pc:docChgLst>
    <pc:chgData name="Cassidy, Sarah (NZBI - Domestic)" userId="S::sarah.cassidy@energysecurity.gov.uk::9143b78c-9cf1-49f5-8ffe-d60d46e0031b" providerId="AD" clId="Web-{20BCC7F1-BBFA-E4C2-0999-BE628CE68C5E}"/>
    <pc:docChg chg="modSld">
      <pc:chgData name="Cassidy, Sarah (NZBI - Domestic)" userId="S::sarah.cassidy@energysecurity.gov.uk::9143b78c-9cf1-49f5-8ffe-d60d46e0031b" providerId="AD" clId="Web-{20BCC7F1-BBFA-E4C2-0999-BE628CE68C5E}" dt="2025-05-13T13:17:59.059" v="17" actId="1076"/>
      <pc:docMkLst>
        <pc:docMk/>
      </pc:docMkLst>
      <pc:sldChg chg="addSp modSp">
        <pc:chgData name="Cassidy, Sarah (NZBI - Domestic)" userId="S::sarah.cassidy@energysecurity.gov.uk::9143b78c-9cf1-49f5-8ffe-d60d46e0031b" providerId="AD" clId="Web-{20BCC7F1-BBFA-E4C2-0999-BE628CE68C5E}" dt="2025-05-13T13:17:59.059" v="17" actId="1076"/>
        <pc:sldMkLst>
          <pc:docMk/>
          <pc:sldMk cId="1394962344" sldId="2147482800"/>
        </pc:sldMkLst>
        <pc:spChg chg="mod">
          <ac:chgData name="Cassidy, Sarah (NZBI - Domestic)" userId="S::sarah.cassidy@energysecurity.gov.uk::9143b78c-9cf1-49f5-8ffe-d60d46e0031b" providerId="AD" clId="Web-{20BCC7F1-BBFA-E4C2-0999-BE628CE68C5E}" dt="2025-05-13T13:17:59.059" v="17" actId="1076"/>
          <ac:spMkLst>
            <pc:docMk/>
            <pc:sldMk cId="1394962344" sldId="2147482800"/>
            <ac:spMk id="3" creationId="{0BAF8B42-0923-36C8-8E87-9ECAD5FEA20A}"/>
          </ac:spMkLst>
        </pc:spChg>
        <pc:spChg chg="mod">
          <ac:chgData name="Cassidy, Sarah (NZBI - Domestic)" userId="S::sarah.cassidy@energysecurity.gov.uk::9143b78c-9cf1-49f5-8ffe-d60d46e0031b" providerId="AD" clId="Web-{20BCC7F1-BBFA-E4C2-0999-BE628CE68C5E}" dt="2025-05-13T13:17:29.292" v="4" actId="20577"/>
          <ac:spMkLst>
            <pc:docMk/>
            <pc:sldMk cId="1394962344" sldId="2147482800"/>
            <ac:spMk id="4" creationId="{B0A8C01D-49DC-E270-24AA-8CF0B6C660D4}"/>
          </ac:spMkLst>
        </pc:spChg>
        <pc:spChg chg="add mod">
          <ac:chgData name="Cassidy, Sarah (NZBI - Domestic)" userId="S::sarah.cassidy@energysecurity.gov.uk::9143b78c-9cf1-49f5-8ffe-d60d46e0031b" providerId="AD" clId="Web-{20BCC7F1-BBFA-E4C2-0999-BE628CE68C5E}" dt="2025-05-13T13:17:56.731" v="16" actId="20577"/>
          <ac:spMkLst>
            <pc:docMk/>
            <pc:sldMk cId="1394962344" sldId="2147482800"/>
            <ac:spMk id="5" creationId="{B2FA5AA7-5642-3E03-382B-0A775536E0D5}"/>
          </ac:spMkLst>
        </pc:spChg>
      </pc:sldChg>
    </pc:docChg>
  </pc:docChgLst>
  <pc:docChgLst>
    <pc:chgData name="James2, Gareth (NZBI - Domestic)" userId="S::gareth.james2@energysecurity.gov.uk::e84f94c4-29a4-4527-a0c0-37adc82200f8" providerId="AD" clId="Web-{B45EE4E6-D502-7A39-14A2-A351B857ADC0}"/>
    <pc:docChg chg="modSld">
      <pc:chgData name="James2, Gareth (NZBI - Domestic)" userId="S::gareth.james2@energysecurity.gov.uk::e84f94c4-29a4-4527-a0c0-37adc82200f8" providerId="AD" clId="Web-{B45EE4E6-D502-7A39-14A2-A351B857ADC0}" dt="2025-05-12T15:48:34.064" v="402" actId="20577"/>
      <pc:docMkLst>
        <pc:docMk/>
      </pc:docMkLst>
      <pc:sldChg chg="modSp">
        <pc:chgData name="James2, Gareth (NZBI - Domestic)" userId="S::gareth.james2@energysecurity.gov.uk::e84f94c4-29a4-4527-a0c0-37adc82200f8" providerId="AD" clId="Web-{B45EE4E6-D502-7A39-14A2-A351B857ADC0}" dt="2025-05-12T14:18:50.749" v="388" actId="14100"/>
        <pc:sldMkLst>
          <pc:docMk/>
          <pc:sldMk cId="1311409184" sldId="2147482789"/>
        </pc:sldMkLst>
        <pc:spChg chg="mod">
          <ac:chgData name="James2, Gareth (NZBI - Domestic)" userId="S::gareth.james2@energysecurity.gov.uk::e84f94c4-29a4-4527-a0c0-37adc82200f8" providerId="AD" clId="Web-{B45EE4E6-D502-7A39-14A2-A351B857ADC0}" dt="2025-05-12T14:18:50.749" v="388" actId="14100"/>
          <ac:spMkLst>
            <pc:docMk/>
            <pc:sldMk cId="1311409184" sldId="2147482789"/>
            <ac:spMk id="3" creationId="{9DC450BB-6771-2F7D-80B7-FC166E5F9F42}"/>
          </ac:spMkLst>
        </pc:spChg>
      </pc:sldChg>
      <pc:sldChg chg="modSp">
        <pc:chgData name="James2, Gareth (NZBI - Domestic)" userId="S::gareth.james2@energysecurity.gov.uk::e84f94c4-29a4-4527-a0c0-37adc82200f8" providerId="AD" clId="Web-{B45EE4E6-D502-7A39-14A2-A351B857ADC0}" dt="2025-05-12T13:59:15.749" v="357" actId="1076"/>
        <pc:sldMkLst>
          <pc:docMk/>
          <pc:sldMk cId="1970886632" sldId="2147482792"/>
        </pc:sldMkLst>
        <pc:spChg chg="mod">
          <ac:chgData name="James2, Gareth (NZBI - Domestic)" userId="S::gareth.james2@energysecurity.gov.uk::e84f94c4-29a4-4527-a0c0-37adc82200f8" providerId="AD" clId="Web-{B45EE4E6-D502-7A39-14A2-A351B857ADC0}" dt="2025-05-12T13:59:15.749" v="357" actId="1076"/>
          <ac:spMkLst>
            <pc:docMk/>
            <pc:sldMk cId="1970886632" sldId="2147482792"/>
            <ac:spMk id="2" creationId="{BC8AF0FB-0A1F-FB4B-2C60-4364F522F6FC}"/>
          </ac:spMkLst>
        </pc:spChg>
      </pc:sldChg>
      <pc:sldChg chg="modSp">
        <pc:chgData name="James2, Gareth (NZBI - Domestic)" userId="S::gareth.james2@energysecurity.gov.uk::e84f94c4-29a4-4527-a0c0-37adc82200f8" providerId="AD" clId="Web-{B45EE4E6-D502-7A39-14A2-A351B857ADC0}" dt="2025-05-12T13:57:29.747" v="320" actId="20577"/>
        <pc:sldMkLst>
          <pc:docMk/>
          <pc:sldMk cId="2591388069" sldId="2147482793"/>
        </pc:sldMkLst>
        <pc:spChg chg="mod">
          <ac:chgData name="James2, Gareth (NZBI - Domestic)" userId="S::gareth.james2@energysecurity.gov.uk::e84f94c4-29a4-4527-a0c0-37adc82200f8" providerId="AD" clId="Web-{B45EE4E6-D502-7A39-14A2-A351B857ADC0}" dt="2025-05-12T13:57:29.747" v="320" actId="20577"/>
          <ac:spMkLst>
            <pc:docMk/>
            <pc:sldMk cId="2591388069" sldId="2147482793"/>
            <ac:spMk id="2" creationId="{DD8C4F08-98B7-573B-5DFC-AFFC51493C9A}"/>
          </ac:spMkLst>
        </pc:spChg>
      </pc:sldChg>
      <pc:sldChg chg="addSp modSp">
        <pc:chgData name="James2, Gareth (NZBI - Domestic)" userId="S::gareth.james2@energysecurity.gov.uk::e84f94c4-29a4-4527-a0c0-37adc82200f8" providerId="AD" clId="Web-{B45EE4E6-D502-7A39-14A2-A351B857ADC0}" dt="2025-05-12T14:19:51.641" v="390" actId="20577"/>
        <pc:sldMkLst>
          <pc:docMk/>
          <pc:sldMk cId="1694648436" sldId="2147482794"/>
        </pc:sldMkLst>
        <pc:spChg chg="add mod">
          <ac:chgData name="James2, Gareth (NZBI - Domestic)" userId="S::gareth.james2@energysecurity.gov.uk::e84f94c4-29a4-4527-a0c0-37adc82200f8" providerId="AD" clId="Web-{B45EE4E6-D502-7A39-14A2-A351B857ADC0}" dt="2025-05-12T14:19:51.641" v="390" actId="20577"/>
          <ac:spMkLst>
            <pc:docMk/>
            <pc:sldMk cId="1694648436" sldId="2147482794"/>
            <ac:spMk id="6" creationId="{59E9D9B9-73F9-B682-20C7-02334DA8B8DE}"/>
          </ac:spMkLst>
        </pc:spChg>
      </pc:sldChg>
      <pc:sldChg chg="modSp">
        <pc:chgData name="James2, Gareth (NZBI - Domestic)" userId="S::gareth.james2@energysecurity.gov.uk::e84f94c4-29a4-4527-a0c0-37adc82200f8" providerId="AD" clId="Web-{B45EE4E6-D502-7A39-14A2-A351B857ADC0}" dt="2025-05-12T13:59:41.922" v="358" actId="1076"/>
        <pc:sldMkLst>
          <pc:docMk/>
          <pc:sldMk cId="2852152839" sldId="2147482795"/>
        </pc:sldMkLst>
        <pc:spChg chg="mod">
          <ac:chgData name="James2, Gareth (NZBI - Domestic)" userId="S::gareth.james2@energysecurity.gov.uk::e84f94c4-29a4-4527-a0c0-37adc82200f8" providerId="AD" clId="Web-{B45EE4E6-D502-7A39-14A2-A351B857ADC0}" dt="2025-05-12T13:59:41.922" v="358" actId="1076"/>
          <ac:spMkLst>
            <pc:docMk/>
            <pc:sldMk cId="2852152839" sldId="2147482795"/>
            <ac:spMk id="2" creationId="{A04341AF-4C83-59EC-D528-A7A6E9BC1E79}"/>
          </ac:spMkLst>
        </pc:spChg>
      </pc:sldChg>
      <pc:sldChg chg="modSp">
        <pc:chgData name="James2, Gareth (NZBI - Domestic)" userId="S::gareth.james2@energysecurity.gov.uk::e84f94c4-29a4-4527-a0c0-37adc82200f8" providerId="AD" clId="Web-{B45EE4E6-D502-7A39-14A2-A351B857ADC0}" dt="2025-05-12T14:59:38.316" v="400" actId="1076"/>
        <pc:sldMkLst>
          <pc:docMk/>
          <pc:sldMk cId="2558554305" sldId="2147482797"/>
        </pc:sldMkLst>
        <pc:spChg chg="mod">
          <ac:chgData name="James2, Gareth (NZBI - Domestic)" userId="S::gareth.james2@energysecurity.gov.uk::e84f94c4-29a4-4527-a0c0-37adc82200f8" providerId="AD" clId="Web-{B45EE4E6-D502-7A39-14A2-A351B857ADC0}" dt="2025-05-12T14:59:38.316" v="400" actId="1076"/>
          <ac:spMkLst>
            <pc:docMk/>
            <pc:sldMk cId="2558554305" sldId="2147482797"/>
            <ac:spMk id="2" creationId="{D1D6F4E9-A4CE-DEA3-6B5F-E0926D05BA19}"/>
          </ac:spMkLst>
        </pc:spChg>
      </pc:sldChg>
      <pc:sldChg chg="modSp">
        <pc:chgData name="James2, Gareth (NZBI - Domestic)" userId="S::gareth.james2@energysecurity.gov.uk::e84f94c4-29a4-4527-a0c0-37adc82200f8" providerId="AD" clId="Web-{B45EE4E6-D502-7A39-14A2-A351B857ADC0}" dt="2025-05-12T15:48:34.064" v="402" actId="20577"/>
        <pc:sldMkLst>
          <pc:docMk/>
          <pc:sldMk cId="242442328" sldId="2147482798"/>
        </pc:sldMkLst>
        <pc:spChg chg="mod">
          <ac:chgData name="James2, Gareth (NZBI - Domestic)" userId="S::gareth.james2@energysecurity.gov.uk::e84f94c4-29a4-4527-a0c0-37adc82200f8" providerId="AD" clId="Web-{B45EE4E6-D502-7A39-14A2-A351B857ADC0}" dt="2025-05-12T15:48:34.064" v="402" actId="20577"/>
          <ac:spMkLst>
            <pc:docMk/>
            <pc:sldMk cId="242442328" sldId="2147482798"/>
            <ac:spMk id="5" creationId="{6E4E6B3B-FAFA-7923-4A86-1C7401B607ED}"/>
          </ac:spMkLst>
        </pc:spChg>
      </pc:sldChg>
    </pc:docChg>
  </pc:docChgLst>
  <pc:docChgLst>
    <pc:chgData name="Cassidy, Sarah (NZBI - Domestic)" userId="S::sarah.cassidy@energysecurity.gov.uk::9143b78c-9cf1-49f5-8ffe-d60d46e0031b" providerId="AD" clId="Web-{D8D6D217-98D0-615C-26E1-AC0DD9BCEFA0}"/>
    <pc:docChg chg="mod addSld delSld modSld">
      <pc:chgData name="Cassidy, Sarah (NZBI - Domestic)" userId="S::sarah.cassidy@energysecurity.gov.uk::9143b78c-9cf1-49f5-8ffe-d60d46e0031b" providerId="AD" clId="Web-{D8D6D217-98D0-615C-26E1-AC0DD9BCEFA0}" dt="2025-05-12T13:02:55.982" v="198"/>
      <pc:docMkLst>
        <pc:docMk/>
      </pc:docMkLst>
      <pc:sldChg chg="mod modShow">
        <pc:chgData name="Cassidy, Sarah (NZBI - Domestic)" userId="S::sarah.cassidy@energysecurity.gov.uk::9143b78c-9cf1-49f5-8ffe-d60d46e0031b" providerId="AD" clId="Web-{D8D6D217-98D0-615C-26E1-AC0DD9BCEFA0}" dt="2025-05-12T10:47:30.127" v="107"/>
        <pc:sldMkLst>
          <pc:docMk/>
          <pc:sldMk cId="2431729122" sldId="256"/>
        </pc:sldMkLst>
      </pc:sldChg>
      <pc:sldChg chg="modSp">
        <pc:chgData name="Cassidy, Sarah (NZBI - Domestic)" userId="S::sarah.cassidy@energysecurity.gov.uk::9143b78c-9cf1-49f5-8ffe-d60d46e0031b" providerId="AD" clId="Web-{D8D6D217-98D0-615C-26E1-AC0DD9BCEFA0}" dt="2025-05-12T10:40:18.443" v="3" actId="20577"/>
        <pc:sldMkLst>
          <pc:docMk/>
          <pc:sldMk cId="2398616361" sldId="302"/>
        </pc:sldMkLst>
        <pc:spChg chg="mod">
          <ac:chgData name="Cassidy, Sarah (NZBI - Domestic)" userId="S::sarah.cassidy@energysecurity.gov.uk::9143b78c-9cf1-49f5-8ffe-d60d46e0031b" providerId="AD" clId="Web-{D8D6D217-98D0-615C-26E1-AC0DD9BCEFA0}" dt="2025-05-12T10:40:18.443" v="3" actId="20577"/>
          <ac:spMkLst>
            <pc:docMk/>
            <pc:sldMk cId="2398616361" sldId="302"/>
            <ac:spMk id="2" creationId="{20265957-719B-971E-A801-DE1AF427EE4E}"/>
          </ac:spMkLst>
        </pc:spChg>
      </pc:sldChg>
      <pc:sldChg chg="add">
        <pc:chgData name="Cassidy, Sarah (NZBI - Domestic)" userId="S::sarah.cassidy@energysecurity.gov.uk::9143b78c-9cf1-49f5-8ffe-d60d46e0031b" providerId="AD" clId="Web-{D8D6D217-98D0-615C-26E1-AC0DD9BCEFA0}" dt="2025-05-12T10:36:46.968" v="0"/>
        <pc:sldMkLst>
          <pc:docMk/>
          <pc:sldMk cId="368095503" sldId="2147482787"/>
        </pc:sldMkLst>
      </pc:sldChg>
      <pc:sldChg chg="add">
        <pc:chgData name="Cassidy, Sarah (NZBI - Domestic)" userId="S::sarah.cassidy@energysecurity.gov.uk::9143b78c-9cf1-49f5-8ffe-d60d46e0031b" providerId="AD" clId="Web-{D8D6D217-98D0-615C-26E1-AC0DD9BCEFA0}" dt="2025-05-12T10:36:46.983" v="1"/>
        <pc:sldMkLst>
          <pc:docMk/>
          <pc:sldMk cId="1594036546" sldId="2147482788"/>
        </pc:sldMkLst>
      </pc:sldChg>
      <pc:sldChg chg="modSp add replId">
        <pc:chgData name="Cassidy, Sarah (NZBI - Domestic)" userId="S::sarah.cassidy@energysecurity.gov.uk::9143b78c-9cf1-49f5-8ffe-d60d46e0031b" providerId="AD" clId="Web-{D8D6D217-98D0-615C-26E1-AC0DD9BCEFA0}" dt="2025-05-12T10:48:45.973" v="186" actId="20577"/>
        <pc:sldMkLst>
          <pc:docMk/>
          <pc:sldMk cId="1311409184" sldId="2147482789"/>
        </pc:sldMkLst>
        <pc:spChg chg="mod">
          <ac:chgData name="Cassidy, Sarah (NZBI - Domestic)" userId="S::sarah.cassidy@energysecurity.gov.uk::9143b78c-9cf1-49f5-8ffe-d60d46e0031b" providerId="AD" clId="Web-{D8D6D217-98D0-615C-26E1-AC0DD9BCEFA0}" dt="2025-05-12T10:48:45.973" v="186" actId="20577"/>
          <ac:spMkLst>
            <pc:docMk/>
            <pc:sldMk cId="1311409184" sldId="2147482789"/>
            <ac:spMk id="3" creationId="{9DC450BB-6771-2F7D-80B7-FC166E5F9F42}"/>
          </ac:spMkLst>
        </pc:spChg>
        <pc:spChg chg="mod">
          <ac:chgData name="Cassidy, Sarah (NZBI - Domestic)" userId="S::sarah.cassidy@energysecurity.gov.uk::9143b78c-9cf1-49f5-8ffe-d60d46e0031b" providerId="AD" clId="Web-{D8D6D217-98D0-615C-26E1-AC0DD9BCEFA0}" dt="2025-05-12T10:40:44.521" v="20" actId="20577"/>
          <ac:spMkLst>
            <pc:docMk/>
            <pc:sldMk cId="1311409184" sldId="2147482789"/>
            <ac:spMk id="4" creationId="{DECF113B-2518-6DE4-3B07-C4D943AD4804}"/>
          </ac:spMkLst>
        </pc:spChg>
      </pc:sldChg>
      <pc:sldChg chg="modSp del">
        <pc:chgData name="Cassidy, Sarah (NZBI - Domestic)" userId="S::sarah.cassidy@energysecurity.gov.uk::9143b78c-9cf1-49f5-8ffe-d60d46e0031b" providerId="AD" clId="Web-{D8D6D217-98D0-615C-26E1-AC0DD9BCEFA0}" dt="2025-05-12T13:02:55.982" v="198"/>
        <pc:sldMkLst>
          <pc:docMk/>
          <pc:sldMk cId="491603709" sldId="2147482790"/>
        </pc:sldMkLst>
      </pc:sldChg>
      <pc:sldChg chg="modSp">
        <pc:chgData name="Cassidy, Sarah (NZBI - Domestic)" userId="S::sarah.cassidy@energysecurity.gov.uk::9143b78c-9cf1-49f5-8ffe-d60d46e0031b" providerId="AD" clId="Web-{D8D6D217-98D0-615C-26E1-AC0DD9BCEFA0}" dt="2025-05-12T13:01:22.605" v="189" actId="20577"/>
        <pc:sldMkLst>
          <pc:docMk/>
          <pc:sldMk cId="4275783578" sldId="2147482791"/>
        </pc:sldMkLst>
      </pc:sldChg>
      <pc:sldChg chg="modSp">
        <pc:chgData name="Cassidy, Sarah (NZBI - Domestic)" userId="S::sarah.cassidy@energysecurity.gov.uk::9143b78c-9cf1-49f5-8ffe-d60d46e0031b" providerId="AD" clId="Web-{D8D6D217-98D0-615C-26E1-AC0DD9BCEFA0}" dt="2025-05-12T13:01:29.730" v="191" actId="20577"/>
        <pc:sldMkLst>
          <pc:docMk/>
          <pc:sldMk cId="1970886632" sldId="2147482792"/>
        </pc:sldMkLst>
        <pc:spChg chg="mod">
          <ac:chgData name="Cassidy, Sarah (NZBI - Domestic)" userId="S::sarah.cassidy@energysecurity.gov.uk::9143b78c-9cf1-49f5-8ffe-d60d46e0031b" providerId="AD" clId="Web-{D8D6D217-98D0-615C-26E1-AC0DD9BCEFA0}" dt="2025-05-12T13:01:29.730" v="191" actId="20577"/>
          <ac:spMkLst>
            <pc:docMk/>
            <pc:sldMk cId="1970886632" sldId="2147482792"/>
            <ac:spMk id="4" creationId="{31E93711-6262-1F90-7C47-9B16EABC09D2}"/>
          </ac:spMkLst>
        </pc:spChg>
      </pc:sldChg>
      <pc:sldChg chg="modSp">
        <pc:chgData name="Cassidy, Sarah (NZBI - Domestic)" userId="S::sarah.cassidy@energysecurity.gov.uk::9143b78c-9cf1-49f5-8ffe-d60d46e0031b" providerId="AD" clId="Web-{D8D6D217-98D0-615C-26E1-AC0DD9BCEFA0}" dt="2025-05-12T13:01:42.246" v="192" actId="20577"/>
        <pc:sldMkLst>
          <pc:docMk/>
          <pc:sldMk cId="2591388069" sldId="2147482793"/>
        </pc:sldMkLst>
        <pc:spChg chg="mod">
          <ac:chgData name="Cassidy, Sarah (NZBI - Domestic)" userId="S::sarah.cassidy@energysecurity.gov.uk::9143b78c-9cf1-49f5-8ffe-d60d46e0031b" providerId="AD" clId="Web-{D8D6D217-98D0-615C-26E1-AC0DD9BCEFA0}" dt="2025-05-12T13:01:42.246" v="192" actId="20577"/>
          <ac:spMkLst>
            <pc:docMk/>
            <pc:sldMk cId="2591388069" sldId="2147482793"/>
            <ac:spMk id="4" creationId="{97D40FA2-92F4-6934-0BD1-3AF23D778AC1}"/>
          </ac:spMkLst>
        </pc:spChg>
      </pc:sldChg>
      <pc:sldChg chg="modSp">
        <pc:chgData name="Cassidy, Sarah (NZBI - Domestic)" userId="S::sarah.cassidy@energysecurity.gov.uk::9143b78c-9cf1-49f5-8ffe-d60d46e0031b" providerId="AD" clId="Web-{D8D6D217-98D0-615C-26E1-AC0DD9BCEFA0}" dt="2025-05-12T13:01:46.215" v="193" actId="20577"/>
        <pc:sldMkLst>
          <pc:docMk/>
          <pc:sldMk cId="1694648436" sldId="2147482794"/>
        </pc:sldMkLst>
        <pc:spChg chg="mod">
          <ac:chgData name="Cassidy, Sarah (NZBI - Domestic)" userId="S::sarah.cassidy@energysecurity.gov.uk::9143b78c-9cf1-49f5-8ffe-d60d46e0031b" providerId="AD" clId="Web-{D8D6D217-98D0-615C-26E1-AC0DD9BCEFA0}" dt="2025-05-12T13:01:46.215" v="193" actId="20577"/>
          <ac:spMkLst>
            <pc:docMk/>
            <pc:sldMk cId="1694648436" sldId="2147482794"/>
            <ac:spMk id="4" creationId="{270D06F4-F90A-2EFA-6CAB-F8A199C0C2A0}"/>
          </ac:spMkLst>
        </pc:spChg>
      </pc:sldChg>
      <pc:sldChg chg="modSp">
        <pc:chgData name="Cassidy, Sarah (NZBI - Domestic)" userId="S::sarah.cassidy@energysecurity.gov.uk::9143b78c-9cf1-49f5-8ffe-d60d46e0031b" providerId="AD" clId="Web-{D8D6D217-98D0-615C-26E1-AC0DD9BCEFA0}" dt="2025-05-12T13:01:49.262" v="194" actId="20577"/>
        <pc:sldMkLst>
          <pc:docMk/>
          <pc:sldMk cId="2852152839" sldId="2147482795"/>
        </pc:sldMkLst>
        <pc:spChg chg="mod">
          <ac:chgData name="Cassidy, Sarah (NZBI - Domestic)" userId="S::sarah.cassidy@energysecurity.gov.uk::9143b78c-9cf1-49f5-8ffe-d60d46e0031b" providerId="AD" clId="Web-{D8D6D217-98D0-615C-26E1-AC0DD9BCEFA0}" dt="2025-05-12T13:01:49.262" v="194" actId="20577"/>
          <ac:spMkLst>
            <pc:docMk/>
            <pc:sldMk cId="2852152839" sldId="2147482795"/>
            <ac:spMk id="4" creationId="{9F82E030-FDC5-4F0A-C316-CB9780F23D37}"/>
          </ac:spMkLst>
        </pc:spChg>
      </pc:sldChg>
      <pc:sldChg chg="modSp">
        <pc:chgData name="Cassidy, Sarah (NZBI - Domestic)" userId="S::sarah.cassidy@energysecurity.gov.uk::9143b78c-9cf1-49f5-8ffe-d60d46e0031b" providerId="AD" clId="Web-{D8D6D217-98D0-615C-26E1-AC0DD9BCEFA0}" dt="2025-05-12T13:01:53.434" v="196" actId="20577"/>
        <pc:sldMkLst>
          <pc:docMk/>
          <pc:sldMk cId="4260535464" sldId="2147482796"/>
        </pc:sldMkLst>
        <pc:spChg chg="mod">
          <ac:chgData name="Cassidy, Sarah (NZBI - Domestic)" userId="S::sarah.cassidy@energysecurity.gov.uk::9143b78c-9cf1-49f5-8ffe-d60d46e0031b" providerId="AD" clId="Web-{D8D6D217-98D0-615C-26E1-AC0DD9BCEFA0}" dt="2025-05-12T13:01:53.434" v="196" actId="20577"/>
          <ac:spMkLst>
            <pc:docMk/>
            <pc:sldMk cId="4260535464" sldId="2147482796"/>
            <ac:spMk id="4" creationId="{69261170-0085-9DBF-E6F0-5049A766E20A}"/>
          </ac:spMkLst>
        </pc:spChg>
      </pc:sldChg>
      <pc:sldChg chg="modSp">
        <pc:chgData name="Cassidy, Sarah (NZBI - Domestic)" userId="S::sarah.cassidy@energysecurity.gov.uk::9143b78c-9cf1-49f5-8ffe-d60d46e0031b" providerId="AD" clId="Web-{D8D6D217-98D0-615C-26E1-AC0DD9BCEFA0}" dt="2025-05-12T13:01:55.700" v="197" actId="20577"/>
        <pc:sldMkLst>
          <pc:docMk/>
          <pc:sldMk cId="2558554305" sldId="2147482797"/>
        </pc:sldMkLst>
        <pc:spChg chg="mod">
          <ac:chgData name="Cassidy, Sarah (NZBI - Domestic)" userId="S::sarah.cassidy@energysecurity.gov.uk::9143b78c-9cf1-49f5-8ffe-d60d46e0031b" providerId="AD" clId="Web-{D8D6D217-98D0-615C-26E1-AC0DD9BCEFA0}" dt="2025-05-12T13:01:55.700" v="197" actId="20577"/>
          <ac:spMkLst>
            <pc:docMk/>
            <pc:sldMk cId="2558554305" sldId="2147482797"/>
            <ac:spMk id="4" creationId="{9067DA4E-277D-5D3F-D806-3B220DE63002}"/>
          </ac:spMkLst>
        </pc:spChg>
      </pc:sldChg>
      <pc:sldMasterChg chg="addSldLayout">
        <pc:chgData name="Cassidy, Sarah (NZBI - Domestic)" userId="S::sarah.cassidy@energysecurity.gov.uk::9143b78c-9cf1-49f5-8ffe-d60d46e0031b" providerId="AD" clId="Web-{D8D6D217-98D0-615C-26E1-AC0DD9BCEFA0}" dt="2025-05-12T10:36:46.968" v="0"/>
        <pc:sldMasterMkLst>
          <pc:docMk/>
          <pc:sldMasterMk cId="2543679348" sldId="2147483648"/>
        </pc:sldMasterMkLst>
        <pc:sldLayoutChg chg="add">
          <pc:chgData name="Cassidy, Sarah (NZBI - Domestic)" userId="S::sarah.cassidy@energysecurity.gov.uk::9143b78c-9cf1-49f5-8ffe-d60d46e0031b" providerId="AD" clId="Web-{D8D6D217-98D0-615C-26E1-AC0DD9BCEFA0}" dt="2025-05-12T10:36:46.968" v="0"/>
          <pc:sldLayoutMkLst>
            <pc:docMk/>
            <pc:sldMasterMk cId="2543679348" sldId="2147483648"/>
            <pc:sldLayoutMk cId="467026546" sldId="2147483661"/>
          </pc:sldLayoutMkLst>
        </pc:sldLayoutChg>
      </pc:sldMasterChg>
    </pc:docChg>
  </pc:docChgLst>
  <pc:docChgLst>
    <pc:chgData name="Cassidy, Sarah (NZBI - Domestic)" userId="S::sarah.cassidy@energysecurity.gov.uk::9143b78c-9cf1-49f5-8ffe-d60d46e0031b" providerId="AD" clId="Web-{05E2A181-EF4C-E391-AB7F-026F3D809179}"/>
    <pc:docChg chg="modSld">
      <pc:chgData name="Cassidy, Sarah (NZBI - Domestic)" userId="S::sarah.cassidy@energysecurity.gov.uk::9143b78c-9cf1-49f5-8ffe-d60d46e0031b" providerId="AD" clId="Web-{05E2A181-EF4C-E391-AB7F-026F3D809179}" dt="2025-05-12T13:05:58.494" v="0"/>
      <pc:docMkLst>
        <pc:docMk/>
      </pc:docMkLst>
      <pc:sldChg chg="modSp">
        <pc:chgData name="Cassidy, Sarah (NZBI - Domestic)" userId="S::sarah.cassidy@energysecurity.gov.uk::9143b78c-9cf1-49f5-8ffe-d60d46e0031b" providerId="AD" clId="Web-{05E2A181-EF4C-E391-AB7F-026F3D809179}" dt="2025-05-12T13:05:58.494" v="0"/>
        <pc:sldMkLst>
          <pc:docMk/>
          <pc:sldMk cId="2398616361" sldId="302"/>
        </pc:sldMkLst>
        <pc:spChg chg="mod">
          <ac:chgData name="Cassidy, Sarah (NZBI - Domestic)" userId="S::sarah.cassidy@energysecurity.gov.uk::9143b78c-9cf1-49f5-8ffe-d60d46e0031b" providerId="AD" clId="Web-{05E2A181-EF4C-E391-AB7F-026F3D809179}" dt="2025-05-12T13:05:58.494" v="0"/>
          <ac:spMkLst>
            <pc:docMk/>
            <pc:sldMk cId="2398616361" sldId="302"/>
            <ac:spMk id="2" creationId="{20265957-719B-971E-A801-DE1AF427EE4E}"/>
          </ac:spMkLst>
        </pc:spChg>
      </pc:sldChg>
    </pc:docChg>
  </pc:docChgLst>
  <pc:docChgLst>
    <pc:chgData name="Cassidy, Sarah (NZBI - Domestic)" userId="S::sarah.cassidy@energysecurity.gov.uk::9143b78c-9cf1-49f5-8ffe-d60d46e0031b" providerId="AD" clId="Web-{A874F8A1-84EE-62B6-498D-9350F8D0E3D4}"/>
    <pc:docChg chg="addSld modSld">
      <pc:chgData name="Cassidy, Sarah (NZBI - Domestic)" userId="S::sarah.cassidy@energysecurity.gov.uk::9143b78c-9cf1-49f5-8ffe-d60d46e0031b" providerId="AD" clId="Web-{A874F8A1-84EE-62B6-498D-9350F8D0E3D4}" dt="2025-05-12T15:36:51.692" v="511" actId="1076"/>
      <pc:docMkLst>
        <pc:docMk/>
      </pc:docMkLst>
      <pc:sldChg chg="modSp">
        <pc:chgData name="Cassidy, Sarah (NZBI - Domestic)" userId="S::sarah.cassidy@energysecurity.gov.uk::9143b78c-9cf1-49f5-8ffe-d60d46e0031b" providerId="AD" clId="Web-{A874F8A1-84EE-62B6-498D-9350F8D0E3D4}" dt="2025-05-12T15:34:06.579" v="235" actId="20577"/>
        <pc:sldMkLst>
          <pc:docMk/>
          <pc:sldMk cId="368095503" sldId="2147482787"/>
        </pc:sldMkLst>
        <pc:spChg chg="mod">
          <ac:chgData name="Cassidy, Sarah (NZBI - Domestic)" userId="S::sarah.cassidy@energysecurity.gov.uk::9143b78c-9cf1-49f5-8ffe-d60d46e0031b" providerId="AD" clId="Web-{A874F8A1-84EE-62B6-498D-9350F8D0E3D4}" dt="2025-05-12T15:34:06.579" v="235" actId="20577"/>
          <ac:spMkLst>
            <pc:docMk/>
            <pc:sldMk cId="368095503" sldId="2147482787"/>
            <ac:spMk id="3" creationId="{419900AE-5509-3B1E-3B0A-F7669A100AD8}"/>
          </ac:spMkLst>
        </pc:spChg>
      </pc:sldChg>
      <pc:sldChg chg="addSp modSp">
        <pc:chgData name="Cassidy, Sarah (NZBI - Domestic)" userId="S::sarah.cassidy@energysecurity.gov.uk::9143b78c-9cf1-49f5-8ffe-d60d46e0031b" providerId="AD" clId="Web-{A874F8A1-84EE-62B6-498D-9350F8D0E3D4}" dt="2025-05-12T15:34:34.627" v="257" actId="20577"/>
        <pc:sldMkLst>
          <pc:docMk/>
          <pc:sldMk cId="1594036546" sldId="2147482788"/>
        </pc:sldMkLst>
        <pc:spChg chg="add mod">
          <ac:chgData name="Cassidy, Sarah (NZBI - Domestic)" userId="S::sarah.cassidy@energysecurity.gov.uk::9143b78c-9cf1-49f5-8ffe-d60d46e0031b" providerId="AD" clId="Web-{A874F8A1-84EE-62B6-498D-9350F8D0E3D4}" dt="2025-05-12T15:34:34.627" v="257" actId="20577"/>
          <ac:spMkLst>
            <pc:docMk/>
            <pc:sldMk cId="1594036546" sldId="2147482788"/>
            <ac:spMk id="3" creationId="{A5097C4B-52FF-C89C-17FA-B805C6AE6402}"/>
          </ac:spMkLst>
        </pc:spChg>
        <pc:spChg chg="mod">
          <ac:chgData name="Cassidy, Sarah (NZBI - Domestic)" userId="S::sarah.cassidy@energysecurity.gov.uk::9143b78c-9cf1-49f5-8ffe-d60d46e0031b" providerId="AD" clId="Web-{A874F8A1-84EE-62B6-498D-9350F8D0E3D4}" dt="2025-05-12T15:26:06.318" v="38" actId="20577"/>
          <ac:spMkLst>
            <pc:docMk/>
            <pc:sldMk cId="1594036546" sldId="2147482788"/>
            <ac:spMk id="4" creationId="{F85744E3-D388-E5D6-4CC8-84B7388A9C22}"/>
          </ac:spMkLst>
        </pc:spChg>
        <pc:picChg chg="mod">
          <ac:chgData name="Cassidy, Sarah (NZBI - Domestic)" userId="S::sarah.cassidy@energysecurity.gov.uk::9143b78c-9cf1-49f5-8ffe-d60d46e0031b" providerId="AD" clId="Web-{A874F8A1-84EE-62B6-498D-9350F8D0E3D4}" dt="2025-05-12T15:33:40.313" v="224" actId="1076"/>
          <ac:picMkLst>
            <pc:docMk/>
            <pc:sldMk cId="1594036546" sldId="2147482788"/>
            <ac:picMk id="655" creationId="{15B7DAB7-817D-3EFC-E8EB-83DD3F6D4564}"/>
          </ac:picMkLst>
        </pc:picChg>
      </pc:sldChg>
      <pc:sldChg chg="modSp">
        <pc:chgData name="Cassidy, Sarah (NZBI - Domestic)" userId="S::sarah.cassidy@energysecurity.gov.uk::9143b78c-9cf1-49f5-8ffe-d60d46e0031b" providerId="AD" clId="Web-{A874F8A1-84EE-62B6-498D-9350F8D0E3D4}" dt="2025-05-12T15:32:52.250" v="223" actId="20577"/>
        <pc:sldMkLst>
          <pc:docMk/>
          <pc:sldMk cId="1311409184" sldId="2147482789"/>
        </pc:sldMkLst>
        <pc:spChg chg="mod">
          <ac:chgData name="Cassidy, Sarah (NZBI - Domestic)" userId="S::sarah.cassidy@energysecurity.gov.uk::9143b78c-9cf1-49f5-8ffe-d60d46e0031b" providerId="AD" clId="Web-{A874F8A1-84EE-62B6-498D-9350F8D0E3D4}" dt="2025-05-12T15:32:52.250" v="223" actId="20577"/>
          <ac:spMkLst>
            <pc:docMk/>
            <pc:sldMk cId="1311409184" sldId="2147482789"/>
            <ac:spMk id="3" creationId="{9DC450BB-6771-2F7D-80B7-FC166E5F9F42}"/>
          </ac:spMkLst>
        </pc:spChg>
      </pc:sldChg>
      <pc:sldChg chg="modSp">
        <pc:chgData name="Cassidy, Sarah (NZBI - Domestic)" userId="S::sarah.cassidy@energysecurity.gov.uk::9143b78c-9cf1-49f5-8ffe-d60d46e0031b" providerId="AD" clId="Web-{A874F8A1-84EE-62B6-498D-9350F8D0E3D4}" dt="2025-05-12T15:34:47.721" v="259" actId="20577"/>
        <pc:sldMkLst>
          <pc:docMk/>
          <pc:sldMk cId="2852152839" sldId="2147482795"/>
        </pc:sldMkLst>
        <pc:spChg chg="mod">
          <ac:chgData name="Cassidy, Sarah (NZBI - Domestic)" userId="S::sarah.cassidy@energysecurity.gov.uk::9143b78c-9cf1-49f5-8ffe-d60d46e0031b" providerId="AD" clId="Web-{A874F8A1-84EE-62B6-498D-9350F8D0E3D4}" dt="2025-05-12T15:34:47.721" v="259" actId="20577"/>
          <ac:spMkLst>
            <pc:docMk/>
            <pc:sldMk cId="2852152839" sldId="2147482795"/>
            <ac:spMk id="2" creationId="{A04341AF-4C83-59EC-D528-A7A6E9BC1E79}"/>
          </ac:spMkLst>
        </pc:spChg>
      </pc:sldChg>
      <pc:sldChg chg="modSp">
        <pc:chgData name="Cassidy, Sarah (NZBI - Domestic)" userId="S::sarah.cassidy@energysecurity.gov.uk::9143b78c-9cf1-49f5-8ffe-d60d46e0031b" providerId="AD" clId="Web-{A874F8A1-84EE-62B6-498D-9350F8D0E3D4}" dt="2025-05-12T15:25:15.786" v="26" actId="20577"/>
        <pc:sldMkLst>
          <pc:docMk/>
          <pc:sldMk cId="4260535464" sldId="2147482796"/>
        </pc:sldMkLst>
        <pc:spChg chg="mod">
          <ac:chgData name="Cassidy, Sarah (NZBI - Domestic)" userId="S::sarah.cassidy@energysecurity.gov.uk::9143b78c-9cf1-49f5-8ffe-d60d46e0031b" providerId="AD" clId="Web-{A874F8A1-84EE-62B6-498D-9350F8D0E3D4}" dt="2025-05-12T15:25:15.786" v="26" actId="20577"/>
          <ac:spMkLst>
            <pc:docMk/>
            <pc:sldMk cId="4260535464" sldId="2147482796"/>
            <ac:spMk id="2" creationId="{A1DD075F-60F1-F12F-151D-9EE7BAE19FE2}"/>
          </ac:spMkLst>
        </pc:spChg>
      </pc:sldChg>
      <pc:sldChg chg="modSp">
        <pc:chgData name="Cassidy, Sarah (NZBI - Domestic)" userId="S::sarah.cassidy@energysecurity.gov.uk::9143b78c-9cf1-49f5-8ffe-d60d46e0031b" providerId="AD" clId="Web-{A874F8A1-84EE-62B6-498D-9350F8D0E3D4}" dt="2025-05-12T15:30:47.809" v="157" actId="20577"/>
        <pc:sldMkLst>
          <pc:docMk/>
          <pc:sldMk cId="242442328" sldId="2147482798"/>
        </pc:sldMkLst>
        <pc:spChg chg="mod">
          <ac:chgData name="Cassidy, Sarah (NZBI - Domestic)" userId="S::sarah.cassidy@energysecurity.gov.uk::9143b78c-9cf1-49f5-8ffe-d60d46e0031b" providerId="AD" clId="Web-{A874F8A1-84EE-62B6-498D-9350F8D0E3D4}" dt="2025-05-12T15:24:02.175" v="9" actId="20577"/>
          <ac:spMkLst>
            <pc:docMk/>
            <pc:sldMk cId="242442328" sldId="2147482798"/>
            <ac:spMk id="4" creationId="{C73400C7-2ABF-2C9C-EF81-1E2629F92108}"/>
          </ac:spMkLst>
        </pc:spChg>
        <pc:spChg chg="mod">
          <ac:chgData name="Cassidy, Sarah (NZBI - Domestic)" userId="S::sarah.cassidy@energysecurity.gov.uk::9143b78c-9cf1-49f5-8ffe-d60d46e0031b" providerId="AD" clId="Web-{A874F8A1-84EE-62B6-498D-9350F8D0E3D4}" dt="2025-05-12T15:30:47.809" v="157" actId="20577"/>
          <ac:spMkLst>
            <pc:docMk/>
            <pc:sldMk cId="242442328" sldId="2147482798"/>
            <ac:spMk id="5" creationId="{6E4E6B3B-FAFA-7923-4A86-1C7401B607ED}"/>
          </ac:spMkLst>
        </pc:spChg>
      </pc:sldChg>
      <pc:sldChg chg="delSp modSp add replId">
        <pc:chgData name="Cassidy, Sarah (NZBI - Domestic)" userId="S::sarah.cassidy@energysecurity.gov.uk::9143b78c-9cf1-49f5-8ffe-d60d46e0031b" providerId="AD" clId="Web-{A874F8A1-84EE-62B6-498D-9350F8D0E3D4}" dt="2025-05-12T15:36:51.692" v="511" actId="1076"/>
        <pc:sldMkLst>
          <pc:docMk/>
          <pc:sldMk cId="2732251093" sldId="2147482799"/>
        </pc:sldMkLst>
        <pc:spChg chg="mod">
          <ac:chgData name="Cassidy, Sarah (NZBI - Domestic)" userId="S::sarah.cassidy@energysecurity.gov.uk::9143b78c-9cf1-49f5-8ffe-d60d46e0031b" providerId="AD" clId="Web-{A874F8A1-84EE-62B6-498D-9350F8D0E3D4}" dt="2025-05-12T15:36:51.692" v="511" actId="1076"/>
          <ac:spMkLst>
            <pc:docMk/>
            <pc:sldMk cId="2732251093" sldId="2147482799"/>
            <ac:spMk id="3" creationId="{A411C7F5-A914-E17D-1A5D-960E773CFEEE}"/>
          </ac:spMkLst>
        </pc:spChg>
        <pc:spChg chg="mod">
          <ac:chgData name="Cassidy, Sarah (NZBI - Domestic)" userId="S::sarah.cassidy@energysecurity.gov.uk::9143b78c-9cf1-49f5-8ffe-d60d46e0031b" providerId="AD" clId="Web-{A874F8A1-84EE-62B6-498D-9350F8D0E3D4}" dt="2025-05-12T15:35:12.612" v="269" actId="20577"/>
          <ac:spMkLst>
            <pc:docMk/>
            <pc:sldMk cId="2732251093" sldId="2147482799"/>
            <ac:spMk id="4" creationId="{E2FC1070-3F5C-376B-E527-F4439E80F066}"/>
          </ac:spMkLst>
        </pc:spChg>
      </pc:sldChg>
    </pc:docChg>
  </pc:docChgLst>
  <pc:docChgLst>
    <pc:chgData name="James2, Gareth (NZBI - Domestic)" userId="S::gareth.james2@energysecurity.gov.uk::e84f94c4-29a4-4527-a0c0-37adc82200f8" providerId="AD" clId="Web-{B9BDEF86-EDB1-4F97-A995-A9FC0D8E9496}"/>
    <pc:docChg chg="mod modSld">
      <pc:chgData name="James2, Gareth (NZBI - Domestic)" userId="S::gareth.james2@energysecurity.gov.uk::e84f94c4-29a4-4527-a0c0-37adc82200f8" providerId="AD" clId="Web-{B9BDEF86-EDB1-4F97-A995-A9FC0D8E9496}" dt="2025-05-12T12:11:35.294" v="20"/>
      <pc:docMkLst>
        <pc:docMk/>
      </pc:docMkLst>
      <pc:sldChg chg="modSp">
        <pc:chgData name="James2, Gareth (NZBI - Domestic)" userId="S::gareth.james2@energysecurity.gov.uk::e84f94c4-29a4-4527-a0c0-37adc82200f8" providerId="AD" clId="Web-{B9BDEF86-EDB1-4F97-A995-A9FC0D8E9496}" dt="2025-05-12T12:11:24.762" v="19" actId="14100"/>
        <pc:sldMkLst>
          <pc:docMk/>
          <pc:sldMk cId="1311409184" sldId="2147482789"/>
        </pc:sldMkLst>
        <pc:spChg chg="mod">
          <ac:chgData name="James2, Gareth (NZBI - Domestic)" userId="S::gareth.james2@energysecurity.gov.uk::e84f94c4-29a4-4527-a0c0-37adc82200f8" providerId="AD" clId="Web-{B9BDEF86-EDB1-4F97-A995-A9FC0D8E9496}" dt="2025-05-12T12:11:24.762" v="19" actId="14100"/>
          <ac:spMkLst>
            <pc:docMk/>
            <pc:sldMk cId="1311409184" sldId="2147482789"/>
            <ac:spMk id="3" creationId="{9DC450BB-6771-2F7D-80B7-FC166E5F9F42}"/>
          </ac:spMkLst>
        </pc:spChg>
      </pc:sldChg>
    </pc:docChg>
  </pc:docChgLst>
</pc:chgInfo>
</file>

<file path=ppt/comments/modernComment_7FFFFCA8_757957E8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F3F974C-29B5-4E00-B2F2-640AFAF01BFF}" authorId="{2B5A90EF-EA0B-8966-4CAD-B52F559CD404}" status="resolved" created="2025-05-12T13:04:56.048" complete="100000">
    <pc:sldMkLst xmlns:pc="http://schemas.microsoft.com/office/powerpoint/2013/main/command">
      <pc:docMk/>
      <pc:sldMk cId="1970886632" sldId="2147482792"/>
    </pc:sldMkLst>
    <p188:txBody>
      <a:bodyPr/>
      <a:lstStyle/>
      <a:p>
        <a:r>
          <a:rPr lang="en-GB"/>
          <a:t>As you will be running through these screens as part of the demo I would suggest using these slides to highlight the key information that they need to provide or be thinking about when submitting their report and potential flags/errors that they might come across and how to resolve them  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A23B4-874E-437E-915F-82A73EBDE688}" type="datetimeFigureOut">
              <a:t>5/14/2025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C9C3C-1DA6-4941-87B6-18F9BE63171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120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6CF457-23A7-5433-2322-B582B9F161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E83D12-5435-A06F-6521-EE2EA53A282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B4C05D1-8A36-703A-82A9-BB17C39D94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ED8520-43F0-05D5-5C19-7DE2F3F8EA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7D26D8-9B7B-45A3-A52A-5E807940567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9749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854257-E613-D6FB-A677-297134967B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304E3C9-C254-80A4-76DB-F0228AE376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AD7723E-9F91-1EB5-9D71-60FD094941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3E27B7-C651-A505-5DF2-2B58FC874B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7D26D8-9B7B-45A3-A52A-5E807940567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0217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44F692-DB50-B36E-96F8-4D7BDE2523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A4BC76-623D-0BF7-F062-F959F2B2D2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86C6453-06D1-F7CD-8A40-177F8F34B5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36BB6-FE83-DAF7-8140-F28EC37617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7D26D8-9B7B-45A3-A52A-5E807940567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6029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2E5FB9-43F4-FEC8-3E08-66420DCF17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A9E7131-9D17-E86A-7DA6-834E7E13DD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A80DAB8-F0A7-BFF4-349C-520A083060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8B22A9-BEEE-7C88-1D54-562B371C7F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7D26D8-9B7B-45A3-A52A-5E807940567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296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95B3A7-7043-4011-2E06-ACCF34B951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F9D26B0-7194-E68C-D068-45290953C2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9A70DC5-EAA8-6C9E-3C58-BC169D1527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437274-A866-93A6-897B-14B4F5EADA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7D26D8-9B7B-45A3-A52A-5E807940567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108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51EDA7-FF8E-4949-E9E8-3092BD9B5E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C5C0D16-58C2-E447-926D-30F34D47A7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1AA8E5E-D0EC-15A8-CABC-4086C362D2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D4D0A7-0D17-2D5C-0CA5-19AC4874A8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7D26D8-9B7B-45A3-A52A-5E807940567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647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BECB7A-FE75-21C2-2892-8B1A5899EB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74B9182-365B-AAC1-2271-EB0C3B016C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698FA52-EB10-8364-B841-86BA568E23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742002-48ED-5E4F-A151-E7D4E9FDEB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7D26D8-9B7B-45A3-A52A-5E807940567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992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C11043-1E28-9EE2-8198-5438769A7D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246EB4D-BCCA-FBD5-E95E-3EC5A036446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CDCA575-DE5E-3FEC-6261-1D54BC6BBD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B37BB-C1DC-F55A-6097-833997BBD2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7D26D8-9B7B-45A3-A52A-5E807940567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7672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AC11B4-D4B1-08E6-C82E-2CCA38D537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AD95AB8-41F4-C3E2-AFCB-4E54F40653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6E750E8-575E-A2FD-1EFE-5760C4DFD0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C96157-2E1A-AD6D-D7A0-7686B98CAF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7D26D8-9B7B-45A3-A52A-5E807940567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916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C0AD2E-C1AA-CDFE-80A1-2E69B8FF42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FCCE056-4079-FB6F-8AC6-6DAEFFF7A6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CA78F97-E94D-4CA4-EEF6-303D7F6E54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4E753-5FD4-716E-0D3F-772B96FBA2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7D26D8-9B7B-45A3-A52A-5E807940567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11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6B1D1A-100A-060A-D74D-41B183D751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11ACF2D-CDE4-ACDC-BF73-92E08B6248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7CC1DDC-8C29-80F0-8C5B-4C9628D215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B0FF9D-AAB1-AF5A-1A87-7B3CBB5C7C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7D26D8-9B7B-45A3-A52A-5E807940567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1203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895913-8075-F30C-EA6C-18C51AA542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1C8A5A-4077-B626-DF99-FE461CDB3D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32DB839-9FAC-1693-83C5-B967FD5883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32D898-7D7D-5120-D0D8-221562334C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7D26D8-9B7B-45A3-A52A-5E807940567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81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7A115-61C4-784D-AD31-76FEFA2C78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EC9E62-B20E-DB35-A5BF-39CE405F8B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38266-8A02-77BC-8675-84AF2C9A3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212E-08AA-441D-B7B1-868FF947A228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DDBC8-9E2A-EEE3-280B-57E007447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F92BF-2896-C612-775E-52A4372AF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2E22-D58E-443E-A674-6DFE4770F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848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344C5-1242-4623-8161-A92611667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3EDA6-4BD0-8419-E4ED-1FFA7950E9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F9CE4-9F62-85B5-C6C2-AFFD08C0F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212E-08AA-441D-B7B1-868FF947A228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89401-D197-0ED9-DCAA-B656AC83E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336B9-5351-40A5-C492-C77CB2DFC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2E22-D58E-443E-A674-6DFE4770F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57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0AB9F1-5F44-C297-7768-956BB4AF88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5FA936-9638-E44B-071A-133D310D56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D2182-981F-2969-62AB-4B3A3C680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212E-08AA-441D-B7B1-868FF947A228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0B1E4-EEA9-0CE8-00B0-11FADD38A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D927E-0993-FC37-3C43-F8AD97944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2E22-D58E-443E-A674-6DFE4770F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078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9076" y="3079757"/>
            <a:ext cx="9144000" cy="2614033"/>
          </a:xfrm>
          <a:prstGeom prst="rect">
            <a:avLst/>
          </a:prstGeom>
        </p:spPr>
        <p:txBody>
          <a:bodyPr anchor="t"/>
          <a:lstStyle>
            <a:lvl1pPr algn="l">
              <a:defRPr sz="6000" b="1" i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Title goes here. Please don’t exceed </a:t>
            </a:r>
            <a:br>
              <a:rPr lang="en-GB"/>
            </a:br>
            <a:r>
              <a:rPr lang="en-GB"/>
              <a:t>three lines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9076" y="5785865"/>
            <a:ext cx="9144000" cy="42501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Context of the presentation goes here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19510" y="2664121"/>
            <a:ext cx="5605462" cy="2951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i="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2"/>
                </a:solidFill>
              </a:defRPr>
            </a:lvl2pPr>
          </a:lstStyle>
          <a:p>
            <a:pPr lvl="0"/>
            <a:r>
              <a:rPr lang="en-US"/>
              <a:t>September 2023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7D4CAEC-9B9C-22D2-48EE-7E8980D5B0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8480" y="416204"/>
            <a:ext cx="1042650" cy="64163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3A3D968-2DC6-3576-1452-81BF7A51FA4B}"/>
              </a:ext>
            </a:extLst>
          </p:cNvPr>
          <p:cNvSpPr txBox="1"/>
          <p:nvPr userDrawn="1"/>
        </p:nvSpPr>
        <p:spPr>
          <a:xfrm>
            <a:off x="625542" y="6278798"/>
            <a:ext cx="17055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96A3ABA-6066-F648-A723-F679629223E8}" type="slidenum">
              <a:rPr lang="en-US" sz="1200" smtClean="0">
                <a:solidFill>
                  <a:schemeClr val="tx1"/>
                </a:solidFill>
              </a:rPr>
              <a:t>‹#›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347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8111738-5C0E-88BE-DB3D-0BA8AD658D9D}"/>
              </a:ext>
            </a:extLst>
          </p:cNvPr>
          <p:cNvSpPr/>
          <p:nvPr userDrawn="1"/>
        </p:nvSpPr>
        <p:spPr>
          <a:xfrm>
            <a:off x="-1" y="0"/>
            <a:ext cx="50343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25542" y="1394300"/>
            <a:ext cx="5336847" cy="803933"/>
          </a:xfrm>
          <a:prstGeom prst="rect">
            <a:avLst/>
          </a:prstGeom>
        </p:spPr>
        <p:txBody>
          <a:bodyPr anchor="b"/>
          <a:lstStyle>
            <a:lvl1pPr>
              <a:defRPr sz="4000" b="1" i="0" baseline="0">
                <a:solidFill>
                  <a:srgbClr val="00347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 HERE</a:t>
            </a:r>
            <a:endParaRPr lang="en-GB"/>
          </a:p>
        </p:txBody>
      </p:sp>
      <p:sp>
        <p:nvSpPr>
          <p:cNvPr id="1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5542" y="2250927"/>
            <a:ext cx="5336847" cy="37106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rgbClr val="00347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Copy goes here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83DEDBF-2CA0-8FAC-75CF-A6EA6C68F0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8480" y="416204"/>
            <a:ext cx="1042650" cy="64163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D168296-F521-1E9C-FE22-5CE1FBAA9B82}"/>
              </a:ext>
            </a:extLst>
          </p:cNvPr>
          <p:cNvSpPr txBox="1"/>
          <p:nvPr userDrawn="1"/>
        </p:nvSpPr>
        <p:spPr>
          <a:xfrm>
            <a:off x="625542" y="6278798"/>
            <a:ext cx="17055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96A3ABA-6066-F648-A723-F679629223E8}" type="slidenum">
              <a:rPr lang="en-US" sz="1200" smtClean="0">
                <a:solidFill>
                  <a:schemeClr val="tx1"/>
                </a:solidFill>
              </a:rPr>
              <a:t>‹#›</a:t>
            </a:fld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026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D7F83-5BB2-BF80-183E-6175DDB0A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407E1-5954-6196-9D9A-867F5E265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39585-2BC4-72ED-4BCD-181DF1C7C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212E-08AA-441D-B7B1-868FF947A228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1FA9B2-A51C-12F8-6ABA-1623BAD6C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BFAA8-9C3F-95CE-277D-3CF0A7B5D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2E22-D58E-443E-A674-6DFE4770F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B30EF-55F6-9EBE-2002-43F83CFD9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CF4C7D-AC72-8B59-37ED-FB1BE5140D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85EDA-8E89-590D-55FA-2E0260A9C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212E-08AA-441D-B7B1-868FF947A228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AB6E1-51C9-FC21-664D-E9AD612DE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745AE-AB11-8FF9-451C-6A3DDE502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2E22-D58E-443E-A674-6DFE4770F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351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7B041-4146-3543-2FBF-5637819BB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EBE95-826B-DE1F-D787-98DCF33265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257016-57D3-D312-00F0-0AEBD7AE1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35965-ADD7-8B53-AADF-01CBA246D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212E-08AA-441D-B7B1-868FF947A228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1A3CB3-49B9-D2A6-0DF4-0F1C13A6B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4F5C71-BD95-6E60-5BEA-932C1EC80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2E22-D58E-443E-A674-6DFE4770F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77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49E91-AD20-2256-3285-4D869EA17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760FB-A13A-EF57-E49E-A1A7D075F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99F705-9E2F-21CD-ADDE-F1FE59D690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BE689D-2341-3AD4-E4D6-C08699CDC5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05A83D-419C-0005-9905-73B0424D7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26EEB7-0C27-A2D0-2335-66D0BD573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212E-08AA-441D-B7B1-868FF947A228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1842DE-EDFC-6A7A-4963-B511C4D23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4E0141-958B-98F3-83D5-BAD704881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2E22-D58E-443E-A674-6DFE4770F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430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59366-E639-AC40-C6E0-B9EF1947D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010203-9BCE-7C2B-4710-DF0EACCB2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212E-08AA-441D-B7B1-868FF947A228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057146-34BC-0D03-71E3-39254B052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C754A4-0281-BD2C-310A-48F393C61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2E22-D58E-443E-A674-6DFE4770F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498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646E51-9E4D-8CC8-194F-3E173B89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212E-08AA-441D-B7B1-868FF947A228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5E1BCA-C889-8802-0D5B-EB23D6FA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4DDD90-171C-1EBF-9D34-1C3F2C132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2E22-D58E-443E-A674-6DFE4770F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56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7F4AE-CB6F-34F7-D440-FA254B0A0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E6B3B-834E-F3C5-AAC0-3EBF1DEFD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DB6575-51CA-FCFE-FEA3-414481D49D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D5BBF1-CBC3-54A1-1DBE-FDE30A69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212E-08AA-441D-B7B1-868FF947A228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B52FD-450B-A830-656F-8BB65A862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356628-9595-A362-DA88-DB71EAC89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2E22-D58E-443E-A674-6DFE4770F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516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2AA07-9267-AB6A-D856-281FC972C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F3D5BD-CFC8-E168-C8AF-681BC63184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CC048-8D5D-5175-267C-C332FA063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ADD9BC-C8AA-546B-CDCF-C85854CB7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212E-08AA-441D-B7B1-868FF947A228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373DC6-2CD8-F904-986E-2F4E6C4C8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DFE9CB-C773-5FB7-C076-188BA36A1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D2E22-D58E-443E-A674-6DFE4770F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4144F6-418A-C7CF-8D99-23FEADAC3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EA4361-7E40-8A52-8D0B-113D0C77E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6317A-1B3C-38D0-23D0-5D93394870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E9212E-08AA-441D-B7B1-868FF947A228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A6945-1259-B913-4E5B-97C59414FF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1FCFD-01BD-FB0B-45F3-8714CDBE77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CD2E22-D58E-443E-A674-6DFE4770F5F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A3B5C6-554D-0CC3-EA40-5EC2E835AEA3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865813" y="635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2D3CE8-FFC6-8653-0B5A-05F917C177E1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865813" y="66421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543679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whlg@energysecurity.gov.uk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whlg@energysecurity.gov.uk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7FFFFCA8_757957E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65957-719B-971E-A801-DE1AF427EE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r>
              <a:rPr lang="en-GB" dirty="0">
                <a:solidFill>
                  <a:srgbClr val="0E2841"/>
                </a:solidFill>
                <a:latin typeface="+mn-lt"/>
                <a:cs typeface="Arial"/>
              </a:rPr>
              <a:t>WH:LG Reporting Process</a:t>
            </a:r>
            <a:endParaRPr lang="en-GB" dirty="0">
              <a:latin typeface="+mn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48C092-3CC5-041E-7D89-73AAFF330A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lIns="91440" tIns="45720" rIns="91440" bIns="45720" anchor="t">
            <a:normAutofit fontScale="92500" lnSpcReduction="20000"/>
          </a:bodyPr>
          <a:lstStyle/>
          <a:p>
            <a:r>
              <a:rPr lang="en-GB">
                <a:latin typeface="Arial"/>
                <a:cs typeface="Arial"/>
              </a:rPr>
              <a:t>May 2025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DD4AD2-18F0-E3E0-B677-71D75A1E9F49}"/>
              </a:ext>
            </a:extLst>
          </p:cNvPr>
          <p:cNvSpPr txBox="1">
            <a:spLocks/>
          </p:cNvSpPr>
          <p:nvPr/>
        </p:nvSpPr>
        <p:spPr>
          <a:xfrm>
            <a:off x="9549517" y="333254"/>
            <a:ext cx="2084804" cy="22047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50"/>
              <a:t>OFFICIAL : SENSITIVE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457310-97AD-EF24-7207-10F5FC1940F4}"/>
              </a:ext>
            </a:extLst>
          </p:cNvPr>
          <p:cNvSpPr txBox="1"/>
          <p:nvPr/>
        </p:nvSpPr>
        <p:spPr>
          <a:xfrm>
            <a:off x="622770" y="5260622"/>
            <a:ext cx="10240903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600" b="1" dirty="0">
                <a:solidFill>
                  <a:srgbClr val="002060"/>
                </a:solidFill>
                <a:latin typeface="Arial"/>
              </a:rPr>
              <a:t>Please note that this DESNZ-led session is being recorded and</a:t>
            </a:r>
            <a:r>
              <a:rPr lang="en-GB" sz="1600" b="1" dirty="0">
                <a:solidFill>
                  <a:srgbClr val="002060"/>
                </a:solidFill>
                <a:latin typeface="Arial"/>
                <a:cs typeface="Arial"/>
              </a:rPr>
              <a:t> will be made publicly available.   </a:t>
            </a:r>
            <a:endParaRPr lang="en-GB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8616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AFA0A7-7C1D-D14A-5B10-E2171B95D4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90EA2E1-3376-4542-64B6-5E96F91F9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6809" y="-781512"/>
            <a:ext cx="10692282" cy="1929146"/>
          </a:xfrm>
        </p:spPr>
        <p:txBody>
          <a:bodyPr lIns="91440" tIns="45720" rIns="91440" bIns="45720" anchor="b"/>
          <a:lstStyle/>
          <a:p>
            <a:r>
              <a:rPr lang="en-US" sz="2800">
                <a:latin typeface="Arial"/>
                <a:cs typeface="Arial"/>
              </a:rPr>
              <a:t>Raising a Support Request</a:t>
            </a:r>
            <a:endParaRPr lang="en-US" sz="28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9900AE-5509-3B1E-3B0A-F7669A100AD8}"/>
              </a:ext>
            </a:extLst>
          </p:cNvPr>
          <p:cNvSpPr txBox="1"/>
          <p:nvPr/>
        </p:nvSpPr>
        <p:spPr>
          <a:xfrm>
            <a:off x="853738" y="1461382"/>
            <a:ext cx="10853586" cy="427809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GB" sz="1600" dirty="0">
                <a:cs typeface="Arial"/>
              </a:rPr>
              <a:t>For </a:t>
            </a:r>
            <a:r>
              <a:rPr lang="en-GB" sz="1600" b="1" u="sng" dirty="0">
                <a:cs typeface="Arial"/>
              </a:rPr>
              <a:t>general queries</a:t>
            </a:r>
            <a:r>
              <a:rPr lang="en-GB" sz="1600" dirty="0">
                <a:cs typeface="Arial"/>
              </a:rPr>
              <a:t> about the portal and to </a:t>
            </a:r>
            <a:r>
              <a:rPr lang="en-GB" sz="1600" b="1" u="sng" dirty="0">
                <a:cs typeface="Arial"/>
              </a:rPr>
              <a:t>raise a support reques</a:t>
            </a:r>
            <a:r>
              <a:rPr lang="en-GB" sz="1600" dirty="0">
                <a:cs typeface="Arial"/>
              </a:rPr>
              <a:t>t please email </a:t>
            </a:r>
            <a:r>
              <a:rPr lang="en-GB" sz="1600" dirty="0">
                <a:cs typeface="Arial"/>
                <a:hlinkClick r:id="rId3"/>
              </a:rPr>
              <a:t>whlg@energysecurity.gov.uk</a:t>
            </a:r>
            <a:r>
              <a:rPr lang="en-GB" sz="1600" dirty="0">
                <a:cs typeface="Arial"/>
              </a:rPr>
              <a:t> in the first instance.</a:t>
            </a:r>
            <a:endParaRPr lang="en-US"/>
          </a:p>
          <a:p>
            <a:pPr algn="just"/>
            <a:endParaRPr lang="en-GB" sz="1600">
              <a:cs typeface="Arial"/>
            </a:endParaRPr>
          </a:p>
          <a:p>
            <a:pPr algn="just"/>
            <a:r>
              <a:rPr lang="en-GB" sz="1600" dirty="0">
                <a:ea typeface="+mn-lt"/>
                <a:cs typeface="+mn-lt"/>
              </a:rPr>
              <a:t>If we cannot resolve directly, we will escalate your case to our Support Team who will triage your request based on severity and assign an owner. </a:t>
            </a:r>
            <a:endParaRPr lang="en-GB">
              <a:ea typeface="+mn-lt"/>
              <a:cs typeface="+mn-lt"/>
            </a:endParaRPr>
          </a:p>
          <a:p>
            <a:pPr algn="just"/>
            <a:endParaRPr lang="en-GB" sz="1600">
              <a:ea typeface="+mn-lt"/>
              <a:cs typeface="+mn-lt"/>
            </a:endParaRPr>
          </a:p>
          <a:p>
            <a:pPr algn="just"/>
            <a:r>
              <a:rPr lang="en-GB" sz="1600" dirty="0">
                <a:ea typeface="+mn-lt"/>
                <a:cs typeface="+mn-lt"/>
              </a:rPr>
              <a:t>You will then receive a confirmation email with a </a:t>
            </a:r>
            <a:r>
              <a:rPr lang="en-GB" sz="1600" u="sng" dirty="0">
                <a:ea typeface="+mn-lt"/>
                <a:cs typeface="+mn-lt"/>
              </a:rPr>
              <a:t>unique ticket number.</a:t>
            </a:r>
            <a:endParaRPr lang="en-GB" u="sng">
              <a:cs typeface="Arial"/>
            </a:endParaRPr>
          </a:p>
          <a:p>
            <a:pPr algn="just"/>
            <a:endParaRPr lang="en-GB" sz="1600">
              <a:ea typeface="+mn-lt"/>
              <a:cs typeface="+mn-lt"/>
            </a:endParaRPr>
          </a:p>
          <a:p>
            <a:pPr algn="just"/>
            <a:r>
              <a:rPr lang="en-US" sz="1600" dirty="0">
                <a:ea typeface="+mn-lt"/>
                <a:cs typeface="+mn-lt"/>
              </a:rPr>
              <a:t>The email subject line will automatically be attached to the ticket subject, and any further communications will be logged against the respective ticket. </a:t>
            </a:r>
            <a:endParaRPr lang="en-GB"/>
          </a:p>
          <a:p>
            <a:pPr algn="just"/>
            <a:endParaRPr lang="en-US" sz="1600">
              <a:ea typeface="+mn-lt"/>
              <a:cs typeface="+mn-lt"/>
            </a:endParaRPr>
          </a:p>
          <a:p>
            <a:pPr algn="just"/>
            <a:r>
              <a:rPr lang="en-US" sz="1600" dirty="0">
                <a:ea typeface="+mn-lt"/>
                <a:cs typeface="+mn-lt"/>
              </a:rPr>
              <a:t>Case owners may request more details if needed and the case may be escalated for further action.</a:t>
            </a:r>
            <a:endParaRPr lang="en-US" dirty="0">
              <a:cs typeface="Arial"/>
            </a:endParaRPr>
          </a:p>
          <a:p>
            <a:pPr algn="just"/>
            <a:endParaRPr lang="en-GB" sz="1600">
              <a:ea typeface="+mn-lt"/>
              <a:cs typeface="+mn-lt"/>
            </a:endParaRPr>
          </a:p>
          <a:p>
            <a:pPr algn="just"/>
            <a:r>
              <a:rPr lang="en-GB" sz="1600" dirty="0">
                <a:ea typeface="+mn-lt"/>
                <a:cs typeface="+mn-lt"/>
              </a:rPr>
              <a:t> </a:t>
            </a:r>
          </a:p>
          <a:p>
            <a:pPr algn="just"/>
            <a:endParaRPr lang="en-GB" sz="1600">
              <a:ea typeface="+mn-lt"/>
              <a:cs typeface="+mn-lt"/>
            </a:endParaRPr>
          </a:p>
          <a:p>
            <a:pPr algn="just"/>
            <a:endParaRPr lang="en-GB" sz="1600">
              <a:cs typeface="Arial"/>
            </a:endParaRPr>
          </a:p>
          <a:p>
            <a:pPr algn="just"/>
            <a:endParaRPr lang="en-GB" sz="16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095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3B87DB-A62A-69D7-5129-536E00B0F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85744E3-D388-E5D6-4CC8-84B7388A9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485" y="-963963"/>
            <a:ext cx="10692282" cy="1929146"/>
          </a:xfrm>
        </p:spPr>
        <p:txBody>
          <a:bodyPr lIns="91440" tIns="45720" rIns="91440" bIns="45720" anchor="b"/>
          <a:lstStyle/>
          <a:p>
            <a:r>
              <a:rPr lang="en-US" sz="2800">
                <a:latin typeface="Arial"/>
                <a:cs typeface="Arial"/>
              </a:rPr>
              <a:t>Information required for a Support Request</a:t>
            </a:r>
            <a:endParaRPr lang="en-US" sz="28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B92F1A-69F2-18EA-0288-F1AEF21CCBE2}"/>
              </a:ext>
            </a:extLst>
          </p:cNvPr>
          <p:cNvSpPr txBox="1"/>
          <p:nvPr/>
        </p:nvSpPr>
        <p:spPr>
          <a:xfrm>
            <a:off x="956509" y="1688651"/>
            <a:ext cx="6140550" cy="396774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/>
          </a:p>
        </p:txBody>
      </p:sp>
      <p:pic>
        <p:nvPicPr>
          <p:cNvPr id="655" name="Picture 654" descr="A screenshot of a document&#10;&#10;AI-generated content may be incorrect.">
            <a:extLst>
              <a:ext uri="{FF2B5EF4-FFF2-40B4-BE49-F238E27FC236}">
                <a16:creationId xmlns:a16="http://schemas.microsoft.com/office/drawing/2014/main" id="{15B7DAB7-817D-3EFC-E8EB-83DD3F6D45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6505" y="1686395"/>
            <a:ext cx="9268764" cy="47945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5097C4B-52FF-C89C-17FA-B805C6AE6402}"/>
              </a:ext>
            </a:extLst>
          </p:cNvPr>
          <p:cNvSpPr txBox="1"/>
          <p:nvPr/>
        </p:nvSpPr>
        <p:spPr>
          <a:xfrm>
            <a:off x="1601273" y="1053921"/>
            <a:ext cx="9257763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600">
                <a:cs typeface="Segoe UI"/>
              </a:rPr>
              <a:t>Please ensure that you provide the information outlined below to help us identify and resolve the issue as quickly as possible: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36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F296E4-BADA-002B-228C-83058573B3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2FC1070-3F5C-376B-E527-F4439E80F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2360" y="-849663"/>
            <a:ext cx="10692282" cy="1929146"/>
          </a:xfrm>
        </p:spPr>
        <p:txBody>
          <a:bodyPr lIns="91440" tIns="45720" rIns="91440" bIns="45720" anchor="b"/>
          <a:lstStyle/>
          <a:p>
            <a:r>
              <a:rPr lang="en-GB" sz="2800" dirty="0">
                <a:latin typeface="Arial"/>
                <a:cs typeface="Arial"/>
              </a:rPr>
              <a:t>Submitting your first monthly report 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9D5EEF-8EBA-FFDF-D8B8-25769F4AFA47}"/>
              </a:ext>
            </a:extLst>
          </p:cNvPr>
          <p:cNvSpPr txBox="1"/>
          <p:nvPr/>
        </p:nvSpPr>
        <p:spPr>
          <a:xfrm>
            <a:off x="956509" y="1688651"/>
            <a:ext cx="6140550" cy="396774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11C7F5-A914-E17D-1A5D-960E773CFEEE}"/>
              </a:ext>
            </a:extLst>
          </p:cNvPr>
          <p:cNvSpPr txBox="1"/>
          <p:nvPr/>
        </p:nvSpPr>
        <p:spPr>
          <a:xfrm>
            <a:off x="826260" y="1476107"/>
            <a:ext cx="10534915" cy="47397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endParaRPr lang="en-GB" dirty="0">
              <a:cs typeface="Segoe UI"/>
            </a:endParaRPr>
          </a:p>
          <a:p>
            <a:pPr algn="just"/>
            <a:r>
              <a:rPr lang="en-GB" dirty="0">
                <a:latin typeface="Aptos"/>
                <a:cs typeface="Segoe UI"/>
              </a:rPr>
              <a:t>You must submit all reports through the Grant Recipient Portal using the data that is available to you.</a:t>
            </a:r>
          </a:p>
          <a:p>
            <a:pPr algn="just"/>
            <a:endParaRPr lang="en-GB" dirty="0">
              <a:latin typeface="Aptos"/>
              <a:cs typeface="Segoe UI"/>
            </a:endParaRPr>
          </a:p>
          <a:p>
            <a:pPr algn="just"/>
            <a:r>
              <a:rPr lang="en-GB" dirty="0">
                <a:latin typeface="Aptos"/>
                <a:cs typeface="Segoe UI"/>
              </a:rPr>
              <a:t>Your monthly report is due by the 10th working day of each month. </a:t>
            </a:r>
            <a:endParaRPr lang="en-GB">
              <a:latin typeface="Aptos"/>
              <a:cs typeface="Segoe UI"/>
            </a:endParaRPr>
          </a:p>
          <a:p>
            <a:pPr algn="just"/>
            <a:endParaRPr lang="en-GB" dirty="0">
              <a:latin typeface="Aptos"/>
              <a:cs typeface="Segoe UI"/>
            </a:endParaRPr>
          </a:p>
          <a:p>
            <a:pPr algn="just"/>
            <a:r>
              <a:rPr lang="en-GB" dirty="0">
                <a:latin typeface="Aptos"/>
                <a:cs typeface="Segoe UI"/>
              </a:rPr>
              <a:t>However, due to the timing of your onboarding and training onto the Grant Recipient Portal, </a:t>
            </a:r>
            <a:r>
              <a:rPr lang="en-GB" b="1" dirty="0">
                <a:latin typeface="Aptos"/>
                <a:cs typeface="Segoe UI"/>
              </a:rPr>
              <a:t>the first reporting deadline to report April’s activities has been extended to Thursday 29th May. This is to allow time for you to complete your training and onboarding. </a:t>
            </a:r>
            <a:endParaRPr lang="en-GB" b="1"/>
          </a:p>
          <a:p>
            <a:pPr algn="just"/>
            <a:endParaRPr lang="en-GB" dirty="0">
              <a:latin typeface="Aptos"/>
              <a:cs typeface="Segoe UI"/>
            </a:endParaRPr>
          </a:p>
          <a:p>
            <a:pPr algn="just"/>
            <a:r>
              <a:rPr lang="en-GB" dirty="0">
                <a:latin typeface="Aptos"/>
                <a:cs typeface="Segoe UI"/>
              </a:rPr>
              <a:t>DESNZ has set this date at 10 working days after the Reporting Process Webinar has taken place to replicate the usual reporting process timeline.   </a:t>
            </a:r>
          </a:p>
          <a:p>
            <a:pPr algn="just"/>
            <a:endParaRPr lang="en-GB" dirty="0">
              <a:latin typeface="Aptos"/>
              <a:cs typeface="Segoe UI"/>
            </a:endParaRPr>
          </a:p>
          <a:p>
            <a:pPr algn="just"/>
            <a:endParaRPr lang="en-GB">
              <a:cs typeface="Segoe UI"/>
            </a:endParaRPr>
          </a:p>
          <a:p>
            <a:pPr algn="just"/>
            <a:endParaRPr lang="en-GB">
              <a:cs typeface="Segoe UI"/>
            </a:endParaRPr>
          </a:p>
          <a:p>
            <a:pPr algn="just"/>
            <a:endParaRPr lang="en-GB">
              <a:cs typeface="Segoe UI"/>
            </a:endParaRPr>
          </a:p>
          <a:p>
            <a:pPr algn="just"/>
            <a:endParaRPr lang="en-GB" sz="3200" b="1"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732251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12E469-A09F-6DF8-7F96-C459F82F59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0A8C01D-49DC-E270-24AA-8CF0B6C66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2360" y="-849663"/>
            <a:ext cx="10692282" cy="1929146"/>
          </a:xfrm>
        </p:spPr>
        <p:txBody>
          <a:bodyPr lIns="91440" tIns="45720" rIns="91440" bIns="45720" anchor="b"/>
          <a:lstStyle/>
          <a:p>
            <a:r>
              <a:rPr lang="en-US" sz="2800" dirty="0">
                <a:latin typeface="Arial"/>
                <a:cs typeface="Arial"/>
              </a:rPr>
              <a:t>Additional Sessions and Feedback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47A4D9-6DA7-5925-B226-C9E4B85673FE}"/>
              </a:ext>
            </a:extLst>
          </p:cNvPr>
          <p:cNvSpPr txBox="1"/>
          <p:nvPr/>
        </p:nvSpPr>
        <p:spPr>
          <a:xfrm>
            <a:off x="956509" y="1688651"/>
            <a:ext cx="6140550" cy="396774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AF8B42-0923-36C8-8E87-9ECAD5FEA20A}"/>
              </a:ext>
            </a:extLst>
          </p:cNvPr>
          <p:cNvSpPr txBox="1"/>
          <p:nvPr/>
        </p:nvSpPr>
        <p:spPr>
          <a:xfrm>
            <a:off x="895533" y="3425639"/>
            <a:ext cx="10534915" cy="16927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cs typeface="Segoe UI"/>
              </a:rPr>
              <a:t>If you would like to provide further feedback on the portal, please email </a:t>
            </a:r>
            <a:r>
              <a:rPr lang="en-GB">
                <a:cs typeface="Segoe UI"/>
                <a:hlinkClick r:id="rId3"/>
              </a:rPr>
              <a:t>whlg@energysecurity.gov.uk</a:t>
            </a:r>
            <a:r>
              <a:rPr lang="en-GB">
                <a:cs typeface="Segoe UI"/>
              </a:rPr>
              <a:t>. </a:t>
            </a:r>
          </a:p>
          <a:p>
            <a:endParaRPr lang="en-GB">
              <a:cs typeface="Segoe UI"/>
            </a:endParaRPr>
          </a:p>
          <a:p>
            <a:endParaRPr lang="en-GB">
              <a:cs typeface="Segoe UI"/>
            </a:endParaRPr>
          </a:p>
          <a:p>
            <a:endParaRPr lang="en-GB">
              <a:cs typeface="Segoe UI"/>
            </a:endParaRPr>
          </a:p>
          <a:p>
            <a:pPr algn="ctr"/>
            <a:endParaRPr lang="en-GB" sz="3200" b="1">
              <a:cs typeface="Segoe U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FA5AA7-5642-3E03-382B-0A775536E0D5}"/>
              </a:ext>
            </a:extLst>
          </p:cNvPr>
          <p:cNvSpPr txBox="1"/>
          <p:nvPr/>
        </p:nvSpPr>
        <p:spPr>
          <a:xfrm>
            <a:off x="953984" y="1527959"/>
            <a:ext cx="10412680" cy="12875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28600" indent="-228600" algn="just">
              <a:lnSpc>
                <a:spcPct val="150000"/>
              </a:lnSpc>
              <a:buFont typeface="Symbol"/>
              <a:buChar char="•"/>
            </a:pPr>
            <a:r>
              <a:rPr lang="en-GB" dirty="0">
                <a:latin typeface="Arial"/>
                <a:cs typeface="Arial"/>
              </a:rPr>
              <a:t>WH:LG Batch Submission Process webinar – Thursday 15</a:t>
            </a:r>
            <a:r>
              <a:rPr lang="en-GB" sz="1100" baseline="30000" dirty="0">
                <a:latin typeface="Arial"/>
                <a:cs typeface="Arial"/>
              </a:rPr>
              <a:t>th</a:t>
            </a:r>
            <a:r>
              <a:rPr lang="en-GB" dirty="0">
                <a:latin typeface="Arial"/>
                <a:cs typeface="Arial"/>
              </a:rPr>
              <a:t> May  </a:t>
            </a:r>
            <a:endParaRPr lang="en-US"/>
          </a:p>
          <a:p>
            <a:pPr marL="228600" indent="-228600" algn="just">
              <a:lnSpc>
                <a:spcPct val="150000"/>
              </a:lnSpc>
              <a:buFont typeface="Symbol"/>
              <a:buChar char="•"/>
            </a:pPr>
            <a:r>
              <a:rPr lang="en-GB" dirty="0">
                <a:latin typeface="Arial"/>
                <a:cs typeface="Arial"/>
              </a:rPr>
              <a:t>Grant Recipient Portal drop-in sessions - Wednesday 4th June &amp; Wednesday 11th June, 11am – 12pm </a:t>
            </a:r>
          </a:p>
        </p:txBody>
      </p:sp>
    </p:spTree>
    <p:extLst>
      <p:ext uri="{BB962C8B-B14F-4D97-AF65-F5344CB8AC3E}">
        <p14:creationId xmlns:p14="http://schemas.microsoft.com/office/powerpoint/2010/main" val="1394962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F0C390-77BC-F64E-CCD9-10081478BD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ECF113B-2518-6DE4-3B07-C4D943AD4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6809" y="-781512"/>
            <a:ext cx="10692282" cy="1929146"/>
          </a:xfrm>
        </p:spPr>
        <p:txBody>
          <a:bodyPr lIns="91440" tIns="45720" rIns="91440" bIns="45720" anchor="b"/>
          <a:lstStyle/>
          <a:p>
            <a:r>
              <a:rPr lang="en-US" sz="2800">
                <a:latin typeface="Arial"/>
                <a:cs typeface="Arial"/>
              </a:rPr>
              <a:t>Aim of session</a:t>
            </a:r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C450BB-6771-2F7D-80B7-FC166E5F9F42}"/>
              </a:ext>
            </a:extLst>
          </p:cNvPr>
          <p:cNvSpPr txBox="1"/>
          <p:nvPr/>
        </p:nvSpPr>
        <p:spPr>
          <a:xfrm>
            <a:off x="853738" y="1461382"/>
            <a:ext cx="10853586" cy="95626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GB" dirty="0">
                <a:cs typeface="Arial"/>
              </a:rPr>
              <a:t>To understand how to access the online Data Management System within the DESNZ Warm Homes Grant Recipient Portal.</a:t>
            </a:r>
            <a:endParaRPr lang="en-US" sz="2000" dirty="0">
              <a:cs typeface="Arial"/>
            </a:endParaRP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GB" dirty="0">
                <a:cs typeface="Arial"/>
              </a:rPr>
              <a:t>To understand how to submit your monthly report using the Data Management System, including looking at required information on: </a:t>
            </a:r>
          </a:p>
          <a:p>
            <a:pPr marL="742950" lvl="1" indent="-285750" algn="just">
              <a:lnSpc>
                <a:spcPct val="150000"/>
              </a:lnSpc>
              <a:buFont typeface="Courier New"/>
              <a:buChar char="o"/>
            </a:pPr>
            <a:r>
              <a:rPr lang="en-GB" dirty="0">
                <a:cs typeface="Arial"/>
              </a:rPr>
              <a:t>Project Activity</a:t>
            </a:r>
            <a:endParaRPr lang="en-GB" sz="2000" dirty="0">
              <a:cs typeface="Arial"/>
            </a:endParaRPr>
          </a:p>
          <a:p>
            <a:pPr marL="742950" lvl="1" indent="-285750" algn="just">
              <a:lnSpc>
                <a:spcPct val="150000"/>
              </a:lnSpc>
              <a:buFont typeface="Courier New"/>
              <a:buChar char="o"/>
            </a:pPr>
            <a:r>
              <a:rPr lang="en-GB" dirty="0">
                <a:cs typeface="Arial"/>
              </a:rPr>
              <a:t>Baselines</a:t>
            </a:r>
            <a:endParaRPr lang="en-GB" sz="2000" dirty="0">
              <a:cs typeface="Arial"/>
            </a:endParaRPr>
          </a:p>
          <a:p>
            <a:pPr marL="742950" lvl="1" indent="-285750" algn="just">
              <a:lnSpc>
                <a:spcPct val="150000"/>
              </a:lnSpc>
              <a:buFont typeface="Courier New"/>
              <a:buChar char="o"/>
            </a:pPr>
            <a:r>
              <a:rPr lang="en-GB" dirty="0">
                <a:cs typeface="Arial"/>
              </a:rPr>
              <a:t>Forecasts &amp; Actuals</a:t>
            </a:r>
          </a:p>
          <a:p>
            <a:pPr marL="742950" lvl="1" indent="-285750" algn="just">
              <a:lnSpc>
                <a:spcPct val="150000"/>
              </a:lnSpc>
              <a:buFont typeface="Courier New"/>
              <a:buChar char="o"/>
            </a:pPr>
            <a:r>
              <a:rPr lang="en-GB" dirty="0">
                <a:cs typeface="Arial"/>
              </a:rPr>
              <a:t>Housing Data</a:t>
            </a:r>
            <a:endParaRPr lang="en-GB" sz="2000" dirty="0">
              <a:cs typeface="Arial"/>
            </a:endParaRPr>
          </a:p>
          <a:p>
            <a:pPr marL="742950" lvl="1" indent="-285750" algn="just">
              <a:lnSpc>
                <a:spcPct val="150000"/>
              </a:lnSpc>
              <a:buFont typeface="Courier New"/>
              <a:buChar char="o"/>
            </a:pPr>
            <a:r>
              <a:rPr lang="en-GB" dirty="0">
                <a:cs typeface="Arial"/>
              </a:rPr>
              <a:t>Financial Data </a:t>
            </a:r>
            <a:endParaRPr lang="en-GB" sz="2000" dirty="0"/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GB" dirty="0">
                <a:cs typeface="Arial"/>
              </a:rPr>
              <a:t>To understand how to raise a support request if you have a technical query or issue. 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GB" dirty="0">
              <a:ea typeface="+mn-lt"/>
              <a:cs typeface="Arial"/>
            </a:endParaRPr>
          </a:p>
          <a:p>
            <a:pPr algn="just">
              <a:lnSpc>
                <a:spcPct val="150000"/>
              </a:lnSpc>
            </a:pPr>
            <a:r>
              <a:rPr lang="en-GB" sz="1600" b="1" dirty="0">
                <a:solidFill>
                  <a:srgbClr val="002060"/>
                </a:solidFill>
                <a:latin typeface="Arial"/>
                <a:ea typeface="+mn-lt"/>
                <a:cs typeface="Arial"/>
              </a:rPr>
              <a:t>Please note that the portal is only available to GRs who have signed and returned their MoU and NDA.</a:t>
            </a:r>
            <a:endParaRPr lang="en-GB" sz="1600">
              <a:solidFill>
                <a:srgbClr val="002060"/>
              </a:solidFill>
              <a:ea typeface="+mn-lt"/>
              <a:cs typeface="Arial"/>
            </a:endParaRP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GB" dirty="0">
              <a:solidFill>
                <a:srgbClr val="002060"/>
              </a:solidFill>
              <a:ea typeface="+mn-lt"/>
              <a:cs typeface="Arial"/>
            </a:endParaRP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GB">
              <a:ea typeface="+mn-lt"/>
              <a:cs typeface="Arial"/>
            </a:endParaRP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GB">
              <a:ea typeface="+mn-lt"/>
              <a:cs typeface="Arial"/>
            </a:endParaRPr>
          </a:p>
          <a:p>
            <a:pPr algn="just">
              <a:lnSpc>
                <a:spcPct val="150000"/>
              </a:lnSpc>
            </a:pPr>
            <a:endParaRPr lang="en-GB">
              <a:ea typeface="+mn-lt"/>
              <a:cs typeface="Arial"/>
            </a:endParaRP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GB">
              <a:ea typeface="+mn-lt"/>
              <a:cs typeface="Arial"/>
            </a:endParaRP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GB">
              <a:ea typeface="+mn-lt"/>
              <a:cs typeface="Arial"/>
            </a:endParaRPr>
          </a:p>
          <a:p>
            <a:pPr algn="just">
              <a:lnSpc>
                <a:spcPct val="150000"/>
              </a:lnSpc>
            </a:pPr>
            <a:endParaRPr lang="en-GB">
              <a:ea typeface="+mn-lt"/>
              <a:cs typeface="+mn-lt"/>
            </a:endParaRPr>
          </a:p>
          <a:p>
            <a:pPr algn="just">
              <a:lnSpc>
                <a:spcPct val="150000"/>
              </a:lnSpc>
            </a:pPr>
            <a:r>
              <a:rPr lang="en-GB" dirty="0">
                <a:ea typeface="+mn-lt"/>
                <a:cs typeface="+mn-lt"/>
              </a:rPr>
              <a:t> </a:t>
            </a:r>
          </a:p>
          <a:p>
            <a:pPr algn="just">
              <a:lnSpc>
                <a:spcPct val="150000"/>
              </a:lnSpc>
            </a:pPr>
            <a:endParaRPr lang="en-GB">
              <a:ea typeface="+mn-lt"/>
              <a:cs typeface="+mn-lt"/>
            </a:endParaRPr>
          </a:p>
          <a:p>
            <a:pPr algn="just">
              <a:lnSpc>
                <a:spcPct val="150000"/>
              </a:lnSpc>
            </a:pPr>
            <a:endParaRPr lang="en-GB">
              <a:cs typeface="Arial"/>
            </a:endParaRPr>
          </a:p>
          <a:p>
            <a:pPr algn="just">
              <a:lnSpc>
                <a:spcPct val="150000"/>
              </a:lnSpc>
            </a:pPr>
            <a:endParaRPr lang="en-GB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1409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9E89EC-6E7E-E412-5967-69D749F754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73400C7-2ABF-2C9C-EF81-1E2629F92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6809" y="-781512"/>
            <a:ext cx="10692282" cy="1929146"/>
          </a:xfrm>
        </p:spPr>
        <p:txBody>
          <a:bodyPr lIns="91440" tIns="45720" rIns="91440" bIns="45720" anchor="b"/>
          <a:lstStyle/>
          <a:p>
            <a:r>
              <a:rPr lang="en-US" sz="2800">
                <a:latin typeface="Arial"/>
                <a:cs typeface="Arial"/>
              </a:rPr>
              <a:t>Data Management System Introduction</a:t>
            </a:r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929714-CF85-E61F-6210-20B809EF6D49}"/>
              </a:ext>
            </a:extLst>
          </p:cNvPr>
          <p:cNvSpPr txBox="1"/>
          <p:nvPr/>
        </p:nvSpPr>
        <p:spPr>
          <a:xfrm>
            <a:off x="853738" y="1461382"/>
            <a:ext cx="10853586" cy="33808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algn="just">
              <a:lnSpc>
                <a:spcPct val="150000"/>
              </a:lnSpc>
            </a:pPr>
            <a:endParaRPr lang="en-GB" sz="1600">
              <a:ea typeface="+mn-lt"/>
              <a:cs typeface="Arial"/>
            </a:endParaRP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algn="just">
              <a:lnSpc>
                <a:spcPct val="150000"/>
              </a:lnSpc>
            </a:pPr>
            <a:endParaRPr lang="en-GB" sz="1600">
              <a:ea typeface="+mn-lt"/>
              <a:cs typeface="+mn-lt"/>
            </a:endParaRPr>
          </a:p>
          <a:p>
            <a:pPr algn="just">
              <a:lnSpc>
                <a:spcPct val="150000"/>
              </a:lnSpc>
            </a:pPr>
            <a:r>
              <a:rPr lang="en-GB" sz="1600">
                <a:ea typeface="+mn-lt"/>
                <a:cs typeface="+mn-lt"/>
              </a:rPr>
              <a:t> </a:t>
            </a:r>
          </a:p>
          <a:p>
            <a:pPr algn="just">
              <a:lnSpc>
                <a:spcPct val="150000"/>
              </a:lnSpc>
            </a:pPr>
            <a:endParaRPr lang="en-GB" sz="1600">
              <a:ea typeface="+mn-lt"/>
              <a:cs typeface="+mn-lt"/>
            </a:endParaRPr>
          </a:p>
          <a:p>
            <a:pPr algn="just">
              <a:lnSpc>
                <a:spcPct val="150000"/>
              </a:lnSpc>
            </a:pPr>
            <a:endParaRPr lang="en-GB" sz="1600">
              <a:cs typeface="Arial"/>
            </a:endParaRPr>
          </a:p>
          <a:p>
            <a:pPr algn="just">
              <a:lnSpc>
                <a:spcPct val="150000"/>
              </a:lnSpc>
            </a:pPr>
            <a:endParaRPr lang="en-GB" sz="1600">
              <a:cs typeface="Arial"/>
            </a:endParaRPr>
          </a:p>
        </p:txBody>
      </p:sp>
      <p:pic>
        <p:nvPicPr>
          <p:cNvPr id="2" name="Picture 1" descr="A screenshot of a login screen&#10;&#10;AI-generated content may be incorrect.">
            <a:extLst>
              <a:ext uri="{FF2B5EF4-FFF2-40B4-BE49-F238E27FC236}">
                <a16:creationId xmlns:a16="http://schemas.microsoft.com/office/drawing/2014/main" id="{DE5BBB05-647A-621B-0B2D-EF5BFCF1A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8575" y="1145758"/>
            <a:ext cx="4133850" cy="54387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E4E6B3B-FAFA-7923-4A86-1C7401B607ED}"/>
              </a:ext>
            </a:extLst>
          </p:cNvPr>
          <p:cNvSpPr txBox="1"/>
          <p:nvPr/>
        </p:nvSpPr>
        <p:spPr>
          <a:xfrm>
            <a:off x="1021522" y="1341782"/>
            <a:ext cx="5590760" cy="535531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dirty="0"/>
              <a:t>The </a:t>
            </a:r>
            <a:r>
              <a:rPr lang="en-GB" b="1" dirty="0"/>
              <a:t>Data Management System</a:t>
            </a:r>
            <a:r>
              <a:rPr lang="en-GB" dirty="0"/>
              <a:t> is part of the online Grant Recipient Portal for Grant Recipients to provide project updates to DESNZ. </a:t>
            </a:r>
            <a:endParaRPr lang="en-US" dirty="0"/>
          </a:p>
          <a:p>
            <a:pPr marL="285750" indent="-285750">
              <a:buFont typeface="Arial"/>
              <a:buChar char="•"/>
            </a:pPr>
            <a:endParaRPr lang="en-GB"/>
          </a:p>
          <a:p>
            <a:pPr marL="285750" indent="-285750">
              <a:buFont typeface="Arial"/>
              <a:buChar char="•"/>
            </a:pPr>
            <a:r>
              <a:rPr lang="en-GB" dirty="0"/>
              <a:t>The Data Management System is where </a:t>
            </a:r>
            <a:r>
              <a:rPr lang="en-GB" b="1" dirty="0"/>
              <a:t>monthly reporting data</a:t>
            </a:r>
            <a:r>
              <a:rPr lang="en-GB" dirty="0"/>
              <a:t> is captured.</a:t>
            </a:r>
            <a:endParaRPr lang="en-US" dirty="0"/>
          </a:p>
          <a:p>
            <a:pPr marL="285750" indent="-285750">
              <a:buFont typeface="Arial"/>
              <a:buChar char="•"/>
            </a:pPr>
            <a:endParaRPr lang="en-GB"/>
          </a:p>
          <a:p>
            <a:pPr marL="285750" indent="-285750">
              <a:buFont typeface="Arial"/>
              <a:buChar char="•"/>
            </a:pPr>
            <a:r>
              <a:rPr lang="en-GB" dirty="0"/>
              <a:t>You will be able to add information on </a:t>
            </a:r>
            <a:r>
              <a:rPr lang="en-GB" b="1" dirty="0"/>
              <a:t>progress to date, future planning, homes validated, assessed</a:t>
            </a:r>
            <a:r>
              <a:rPr lang="en-GB" dirty="0"/>
              <a:t> and </a:t>
            </a:r>
            <a:r>
              <a:rPr lang="en-GB" b="1" dirty="0"/>
              <a:t>completed.</a:t>
            </a:r>
          </a:p>
          <a:p>
            <a:pPr marL="285750" indent="-285750">
              <a:buFont typeface="Arial"/>
              <a:buChar char="•"/>
            </a:pPr>
            <a:endParaRPr lang="en-GB" b="1" dirty="0"/>
          </a:p>
          <a:p>
            <a:pPr marL="285750" indent="-285750">
              <a:buFont typeface="Arial"/>
              <a:buChar char="•"/>
            </a:pPr>
            <a:r>
              <a:rPr lang="en-GB" dirty="0"/>
              <a:t>The deadline for monthly reporting is the </a:t>
            </a:r>
            <a:r>
              <a:rPr lang="en-GB" b="1" dirty="0"/>
              <a:t>10th working day</a:t>
            </a:r>
            <a:r>
              <a:rPr lang="en-GB" dirty="0"/>
              <a:t> of the month.</a:t>
            </a:r>
          </a:p>
          <a:p>
            <a:endParaRPr lang="en-GB"/>
          </a:p>
          <a:p>
            <a:pPr marL="285750" indent="-285750">
              <a:buFont typeface="Arial"/>
              <a:buChar char="•"/>
            </a:pPr>
            <a:r>
              <a:rPr lang="en-GB" dirty="0"/>
              <a:t>The monthly reporting burden has been reduced with information on </a:t>
            </a:r>
            <a:r>
              <a:rPr lang="en-GB" b="1" dirty="0"/>
              <a:t>addresses, measures, Trustmark data, costs, fraud and risk </a:t>
            </a:r>
            <a:r>
              <a:rPr lang="en-GB" dirty="0"/>
              <a:t>removed from the monthly report cycle. This information can be added to the portal as and when it is available.</a:t>
            </a:r>
          </a:p>
        </p:txBody>
      </p:sp>
    </p:spTree>
    <p:extLst>
      <p:ext uri="{BB962C8B-B14F-4D97-AF65-F5344CB8AC3E}">
        <p14:creationId xmlns:p14="http://schemas.microsoft.com/office/powerpoint/2010/main" val="242442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84C9C4-A4CC-F842-1E44-23A255230F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1E93711-6262-1F90-7C47-9B16EABC0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6941" y="431672"/>
            <a:ext cx="6320809" cy="1036804"/>
          </a:xfrm>
        </p:spPr>
        <p:txBody>
          <a:bodyPr lIns="91440" tIns="45720" rIns="91440" bIns="45720" anchor="b"/>
          <a:lstStyle/>
          <a:p>
            <a:r>
              <a:rPr lang="en-US" sz="2800">
                <a:latin typeface="Arial"/>
                <a:cs typeface="Arial"/>
              </a:rPr>
              <a:t>Project Summary</a:t>
            </a:r>
            <a:endParaRPr lang="en-US" sz="2800" b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28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5D52CD-C1AF-EFDA-0BD4-75F9872972B1}"/>
              </a:ext>
            </a:extLst>
          </p:cNvPr>
          <p:cNvSpPr txBox="1"/>
          <p:nvPr/>
        </p:nvSpPr>
        <p:spPr>
          <a:xfrm>
            <a:off x="853738" y="1461382"/>
            <a:ext cx="10853586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GB" sz="1600"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algn="just"/>
            <a:endParaRPr lang="en-GB" sz="1600">
              <a:ea typeface="+mn-lt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algn="just"/>
            <a:endParaRPr lang="en-GB" sz="1600">
              <a:ea typeface="+mn-lt"/>
              <a:cs typeface="+mn-lt"/>
            </a:endParaRPr>
          </a:p>
          <a:p>
            <a:pPr algn="just"/>
            <a:r>
              <a:rPr lang="en-GB" sz="1600">
                <a:ea typeface="+mn-lt"/>
                <a:cs typeface="+mn-lt"/>
              </a:rPr>
              <a:t> </a:t>
            </a:r>
          </a:p>
          <a:p>
            <a:pPr algn="just"/>
            <a:endParaRPr lang="en-GB" sz="1600">
              <a:ea typeface="+mn-lt"/>
              <a:cs typeface="+mn-lt"/>
            </a:endParaRPr>
          </a:p>
          <a:p>
            <a:pPr algn="just"/>
            <a:endParaRPr lang="en-GB" sz="1600">
              <a:cs typeface="Arial"/>
            </a:endParaRPr>
          </a:p>
          <a:p>
            <a:pPr algn="just"/>
            <a:endParaRPr lang="en-GB" sz="1600">
              <a:cs typeface="Arial"/>
            </a:endParaRPr>
          </a:p>
        </p:txBody>
      </p:sp>
      <p:pic>
        <p:nvPicPr>
          <p:cNvPr id="8" name="Content Placeholder 6" descr="A screenshot of a report&#10;&#10;AI-generated content may be incorrect.">
            <a:extLst>
              <a:ext uri="{FF2B5EF4-FFF2-40B4-BE49-F238E27FC236}">
                <a16:creationId xmlns:a16="http://schemas.microsoft.com/office/drawing/2014/main" id="{F30DA855-CC46-D883-BABA-BAF774B9AA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8203" y="1464977"/>
            <a:ext cx="6248645" cy="445216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C8AF0FB-0A1F-FB4B-2C60-4364F522F6FC}"/>
              </a:ext>
            </a:extLst>
          </p:cNvPr>
          <p:cNvSpPr txBox="1"/>
          <p:nvPr/>
        </p:nvSpPr>
        <p:spPr>
          <a:xfrm>
            <a:off x="1312575" y="2643025"/>
            <a:ext cx="3677478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/>
              <a:t>The </a:t>
            </a:r>
            <a:r>
              <a:rPr lang="en-GB" b="1"/>
              <a:t>Project Summary</a:t>
            </a:r>
            <a:r>
              <a:rPr lang="en-GB"/>
              <a:t> page displays high level detail on </a:t>
            </a:r>
            <a:r>
              <a:rPr lang="en-GB" b="1"/>
              <a:t>reported data</a:t>
            </a:r>
            <a:endParaRPr lang="en-US"/>
          </a:p>
          <a:p>
            <a:pPr marL="285750" indent="-285750">
              <a:buFont typeface="Arial"/>
              <a:buChar char="•"/>
            </a:pPr>
            <a:endParaRPr lang="en-GB" b="1"/>
          </a:p>
          <a:p>
            <a:pPr marL="285750" indent="-285750">
              <a:buFont typeface="Arial"/>
              <a:buChar char="•"/>
            </a:pPr>
            <a:r>
              <a:rPr lang="en-GB"/>
              <a:t>This information </a:t>
            </a:r>
            <a:r>
              <a:rPr lang="en-GB" b="1"/>
              <a:t>updates </a:t>
            </a:r>
            <a:r>
              <a:rPr lang="en-GB"/>
              <a:t>as </a:t>
            </a:r>
            <a:r>
              <a:rPr lang="en-GB" b="1"/>
              <a:t>monthly reports</a:t>
            </a:r>
            <a:r>
              <a:rPr lang="en-GB"/>
              <a:t> are submitted</a:t>
            </a:r>
          </a:p>
          <a:p>
            <a:endParaRPr lang="en-GB" b="1"/>
          </a:p>
          <a:p>
            <a:endParaRPr lang="en-GB" b="1"/>
          </a:p>
        </p:txBody>
      </p:sp>
    </p:spTree>
    <p:extLst>
      <p:ext uri="{BB962C8B-B14F-4D97-AF65-F5344CB8AC3E}">
        <p14:creationId xmlns:p14="http://schemas.microsoft.com/office/powerpoint/2010/main" val="197088663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DB1F4A-2909-411A-76C8-5209CD55E2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7D40FA2-92F4-6934-0BD1-3AF23D778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6941" y="431672"/>
            <a:ext cx="6320809" cy="1036804"/>
          </a:xfrm>
        </p:spPr>
        <p:txBody>
          <a:bodyPr lIns="91440" tIns="45720" rIns="91440" bIns="45720" anchor="b"/>
          <a:lstStyle/>
          <a:p>
            <a:r>
              <a:rPr lang="en-US" sz="2800">
                <a:latin typeface="Arial"/>
                <a:cs typeface="Arial"/>
              </a:rPr>
              <a:t> Baselines</a:t>
            </a:r>
            <a:endParaRPr lang="en-US" sz="2800" b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28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6EE35A-9040-9ED0-B0A4-8F0B8AD2C015}"/>
              </a:ext>
            </a:extLst>
          </p:cNvPr>
          <p:cNvSpPr txBox="1"/>
          <p:nvPr/>
        </p:nvSpPr>
        <p:spPr>
          <a:xfrm>
            <a:off x="853738" y="1461382"/>
            <a:ext cx="10853586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GB" sz="1600"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algn="just"/>
            <a:endParaRPr lang="en-GB" sz="1600">
              <a:ea typeface="+mn-lt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algn="just"/>
            <a:endParaRPr lang="en-GB" sz="1600">
              <a:ea typeface="+mn-lt"/>
              <a:cs typeface="+mn-lt"/>
            </a:endParaRPr>
          </a:p>
          <a:p>
            <a:pPr algn="just"/>
            <a:r>
              <a:rPr lang="en-GB" sz="1600">
                <a:ea typeface="+mn-lt"/>
                <a:cs typeface="+mn-lt"/>
              </a:rPr>
              <a:t> </a:t>
            </a:r>
          </a:p>
          <a:p>
            <a:pPr algn="just"/>
            <a:endParaRPr lang="en-GB" sz="1600">
              <a:ea typeface="+mn-lt"/>
              <a:cs typeface="+mn-lt"/>
            </a:endParaRPr>
          </a:p>
          <a:p>
            <a:pPr algn="just"/>
            <a:endParaRPr lang="en-GB" sz="1600">
              <a:cs typeface="Arial"/>
            </a:endParaRPr>
          </a:p>
          <a:p>
            <a:pPr algn="just"/>
            <a:endParaRPr lang="en-GB" sz="1600">
              <a:cs typeface="Arial"/>
            </a:endParaRPr>
          </a:p>
        </p:txBody>
      </p:sp>
      <p:pic>
        <p:nvPicPr>
          <p:cNvPr id="5" name="Content Placeholder 7" descr="A screenshot of a computer&#10;&#10;AI-generated content may be incorrect.">
            <a:extLst>
              <a:ext uri="{FF2B5EF4-FFF2-40B4-BE49-F238E27FC236}">
                <a16:creationId xmlns:a16="http://schemas.microsoft.com/office/drawing/2014/main" id="{9C205FAD-CAE7-8F1B-F23D-AD4EC1AE4D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064" y="1906135"/>
            <a:ext cx="8082924" cy="317881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D8C4F08-98B7-573B-5DFC-AFFC51493C9A}"/>
              </a:ext>
            </a:extLst>
          </p:cNvPr>
          <p:cNvSpPr txBox="1"/>
          <p:nvPr/>
        </p:nvSpPr>
        <p:spPr>
          <a:xfrm>
            <a:off x="1078047" y="1640392"/>
            <a:ext cx="2476500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b="1"/>
              <a:t>Baseline data</a:t>
            </a:r>
            <a:r>
              <a:rPr lang="en-GB"/>
              <a:t> is derived from the </a:t>
            </a:r>
            <a:r>
              <a:rPr lang="en-GB" b="1"/>
              <a:t>Expression of Interest forms</a:t>
            </a:r>
            <a:r>
              <a:rPr lang="en-GB"/>
              <a:t> and </a:t>
            </a:r>
            <a:r>
              <a:rPr lang="en-GB" b="1"/>
              <a:t>scaled funding exercise</a:t>
            </a:r>
            <a:r>
              <a:rPr lang="en-GB"/>
              <a:t> completed by GRs and DESNZ respectively</a:t>
            </a:r>
            <a:endParaRPr lang="en-US"/>
          </a:p>
          <a:p>
            <a:pPr marL="285750" indent="-285750">
              <a:buFont typeface="Arial"/>
              <a:buChar char="•"/>
            </a:pPr>
            <a:endParaRPr lang="en-GB"/>
          </a:p>
          <a:p>
            <a:pPr marL="285750" indent="-285750">
              <a:buFont typeface="Arial"/>
              <a:buChar char="•"/>
            </a:pPr>
            <a:r>
              <a:rPr lang="en-GB"/>
              <a:t>This data is </a:t>
            </a:r>
            <a:r>
              <a:rPr lang="en-GB" b="1"/>
              <a:t>not editable</a:t>
            </a:r>
            <a:r>
              <a:rPr lang="en-GB"/>
              <a:t> in the portal and can only be amended as part of an </a:t>
            </a:r>
            <a:r>
              <a:rPr lang="en-GB" b="1"/>
              <a:t>approved Change Request</a:t>
            </a:r>
          </a:p>
        </p:txBody>
      </p:sp>
    </p:spTree>
    <p:extLst>
      <p:ext uri="{BB962C8B-B14F-4D97-AF65-F5344CB8AC3E}">
        <p14:creationId xmlns:p14="http://schemas.microsoft.com/office/powerpoint/2010/main" val="2591388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0A0FC3-AE72-8DDD-9DC1-05D905AC5F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70D06F4-F90A-2EFA-6CAB-F8A199C0C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6941" y="431672"/>
            <a:ext cx="6320809" cy="1036804"/>
          </a:xfrm>
        </p:spPr>
        <p:txBody>
          <a:bodyPr lIns="91440" tIns="45720" rIns="91440" bIns="45720" anchor="b"/>
          <a:lstStyle/>
          <a:p>
            <a:r>
              <a:rPr lang="en-US" sz="2800">
                <a:latin typeface="Arial"/>
                <a:cs typeface="Arial"/>
              </a:rPr>
              <a:t>Monthly Updates</a:t>
            </a:r>
            <a:endParaRPr lang="en-US" sz="2800" b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28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CB3A24-F59D-817F-165D-A3007D5C62AE}"/>
              </a:ext>
            </a:extLst>
          </p:cNvPr>
          <p:cNvSpPr txBox="1"/>
          <p:nvPr/>
        </p:nvSpPr>
        <p:spPr>
          <a:xfrm>
            <a:off x="853738" y="1461382"/>
            <a:ext cx="10853586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GB" sz="1600"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algn="just"/>
            <a:endParaRPr lang="en-GB" sz="1600">
              <a:ea typeface="+mn-lt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algn="just"/>
            <a:endParaRPr lang="en-GB" sz="1600">
              <a:ea typeface="+mn-lt"/>
              <a:cs typeface="+mn-lt"/>
            </a:endParaRPr>
          </a:p>
          <a:p>
            <a:pPr algn="just"/>
            <a:r>
              <a:rPr lang="en-GB" sz="1600">
                <a:ea typeface="+mn-lt"/>
                <a:cs typeface="+mn-lt"/>
              </a:rPr>
              <a:t> </a:t>
            </a:r>
          </a:p>
          <a:p>
            <a:pPr algn="just"/>
            <a:endParaRPr lang="en-GB" sz="1600">
              <a:ea typeface="+mn-lt"/>
              <a:cs typeface="+mn-lt"/>
            </a:endParaRPr>
          </a:p>
          <a:p>
            <a:pPr algn="just"/>
            <a:endParaRPr lang="en-GB" sz="1600">
              <a:cs typeface="Arial"/>
            </a:endParaRPr>
          </a:p>
          <a:p>
            <a:pPr algn="just"/>
            <a:endParaRPr lang="en-GB" sz="1600">
              <a:cs typeface="Arial"/>
            </a:endParaRPr>
          </a:p>
        </p:txBody>
      </p:sp>
      <p:pic>
        <p:nvPicPr>
          <p:cNvPr id="5" name="Content Placeholder 4" descr="A screenshot of a white page&#10;&#10;AI-generated content may be incorrect.">
            <a:extLst>
              <a:ext uri="{FF2B5EF4-FFF2-40B4-BE49-F238E27FC236}">
                <a16:creationId xmlns:a16="http://schemas.microsoft.com/office/drawing/2014/main" id="{B1E336A9-8DB3-C0BF-559F-6D58A7F8005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682578" y="1906134"/>
            <a:ext cx="7138159" cy="343950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B662EF9-8485-8396-9A11-13956A010000}"/>
              </a:ext>
            </a:extLst>
          </p:cNvPr>
          <p:cNvSpPr txBox="1"/>
          <p:nvPr/>
        </p:nvSpPr>
        <p:spPr>
          <a:xfrm>
            <a:off x="1151282" y="1913282"/>
            <a:ext cx="3213652" cy="3702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E9D9B9-73F9-B682-20C7-02334DA8B8DE}"/>
              </a:ext>
            </a:extLst>
          </p:cNvPr>
          <p:cNvSpPr txBox="1"/>
          <p:nvPr/>
        </p:nvSpPr>
        <p:spPr>
          <a:xfrm>
            <a:off x="1148230" y="2194019"/>
            <a:ext cx="3147391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/>
              <a:t>The </a:t>
            </a:r>
            <a:r>
              <a:rPr lang="en-GB" b="1"/>
              <a:t>Monthly Update</a:t>
            </a:r>
            <a:r>
              <a:rPr lang="en-GB"/>
              <a:t> section details when the next monthly report is due</a:t>
            </a:r>
          </a:p>
          <a:p>
            <a:pPr marL="285750" indent="-285750">
              <a:buFont typeface="Arial"/>
              <a:buChar char="•"/>
            </a:pPr>
            <a:endParaRPr lang="en-GB"/>
          </a:p>
          <a:p>
            <a:pPr marL="285750" indent="-285750">
              <a:buFont typeface="Arial"/>
              <a:buChar char="•"/>
            </a:pPr>
            <a:r>
              <a:rPr lang="en-GB"/>
              <a:t>It allows Grant Recipients to </a:t>
            </a:r>
            <a:r>
              <a:rPr lang="en-GB" b="1"/>
              <a:t>review and edit reports in progress</a:t>
            </a:r>
          </a:p>
          <a:p>
            <a:pPr marL="285750" indent="-285750">
              <a:buFont typeface="Arial"/>
              <a:buChar char="•"/>
            </a:pPr>
            <a:endParaRPr lang="en-GB"/>
          </a:p>
          <a:p>
            <a:pPr marL="285750" indent="-285750">
              <a:buFont typeface="Arial"/>
              <a:buChar char="•"/>
            </a:pPr>
            <a:r>
              <a:rPr lang="en-GB"/>
              <a:t>It also allows GRs to</a:t>
            </a:r>
            <a:r>
              <a:rPr lang="en-GB" b="1"/>
              <a:t> </a:t>
            </a:r>
            <a:r>
              <a:rPr lang="en-GB"/>
              <a:t>review</a:t>
            </a:r>
            <a:r>
              <a:rPr lang="en-GB" b="1"/>
              <a:t> previously submitted monthly reports</a:t>
            </a:r>
          </a:p>
        </p:txBody>
      </p:sp>
    </p:spTree>
    <p:extLst>
      <p:ext uri="{BB962C8B-B14F-4D97-AF65-F5344CB8AC3E}">
        <p14:creationId xmlns:p14="http://schemas.microsoft.com/office/powerpoint/2010/main" val="1694648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157B49-79B4-97FC-1192-C73F9FAD88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F82E030-FDC5-4F0A-C316-CB9780F23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6941" y="431672"/>
            <a:ext cx="6320809" cy="1036804"/>
          </a:xfrm>
        </p:spPr>
        <p:txBody>
          <a:bodyPr lIns="91440" tIns="45720" rIns="91440" bIns="45720" anchor="b"/>
          <a:lstStyle/>
          <a:p>
            <a:r>
              <a:rPr lang="en-US" sz="2800">
                <a:latin typeface="Arial"/>
                <a:cs typeface="Arial"/>
              </a:rPr>
              <a:t>Monthly Updates</a:t>
            </a:r>
            <a:endParaRPr lang="en-US" sz="2800" b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28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FF6802-1A5A-C0EF-1CAC-53EB8C52DCF3}"/>
              </a:ext>
            </a:extLst>
          </p:cNvPr>
          <p:cNvSpPr txBox="1"/>
          <p:nvPr/>
        </p:nvSpPr>
        <p:spPr>
          <a:xfrm>
            <a:off x="853738" y="1461382"/>
            <a:ext cx="10853586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GB" sz="1600"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algn="just"/>
            <a:endParaRPr lang="en-GB" sz="1600">
              <a:ea typeface="+mn-lt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algn="just"/>
            <a:endParaRPr lang="en-GB" sz="1600">
              <a:ea typeface="+mn-lt"/>
              <a:cs typeface="+mn-lt"/>
            </a:endParaRPr>
          </a:p>
          <a:p>
            <a:pPr algn="just"/>
            <a:r>
              <a:rPr lang="en-GB" sz="1600">
                <a:ea typeface="+mn-lt"/>
                <a:cs typeface="+mn-lt"/>
              </a:rPr>
              <a:t> </a:t>
            </a:r>
          </a:p>
          <a:p>
            <a:pPr algn="just"/>
            <a:endParaRPr lang="en-GB" sz="1600">
              <a:ea typeface="+mn-lt"/>
              <a:cs typeface="+mn-lt"/>
            </a:endParaRPr>
          </a:p>
          <a:p>
            <a:pPr algn="just"/>
            <a:endParaRPr lang="en-GB" sz="1600">
              <a:cs typeface="Arial"/>
            </a:endParaRPr>
          </a:p>
          <a:p>
            <a:pPr algn="just"/>
            <a:endParaRPr lang="en-GB" sz="1600">
              <a:cs typeface="Arial"/>
            </a:endParaRPr>
          </a:p>
        </p:txBody>
      </p:sp>
      <p:pic>
        <p:nvPicPr>
          <p:cNvPr id="5" name="Content Placeholder 4" descr="A screenshot of a computer&#10;&#10;AI-generated content may be incorrect.">
            <a:extLst>
              <a:ext uri="{FF2B5EF4-FFF2-40B4-BE49-F238E27FC236}">
                <a16:creationId xmlns:a16="http://schemas.microsoft.com/office/drawing/2014/main" id="{6C082782-820F-BE54-2EA5-1C89E7D50B3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725856" y="1264152"/>
            <a:ext cx="7051603" cy="5083258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04341AF-4C83-59EC-D528-A7A6E9BC1E79}"/>
              </a:ext>
            </a:extLst>
          </p:cNvPr>
          <p:cNvSpPr txBox="1"/>
          <p:nvPr/>
        </p:nvSpPr>
        <p:spPr>
          <a:xfrm>
            <a:off x="1084585" y="1544924"/>
            <a:ext cx="2998304" cy="48013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/>
              <a:t>This is the</a:t>
            </a:r>
            <a:r>
              <a:rPr lang="en-GB" b="1"/>
              <a:t> first page</a:t>
            </a:r>
            <a:r>
              <a:rPr lang="en-GB"/>
              <a:t> of the monthly reporting template</a:t>
            </a:r>
          </a:p>
          <a:p>
            <a:pPr marL="285750" indent="-285750">
              <a:buFont typeface="Arial"/>
              <a:buChar char="•"/>
            </a:pPr>
            <a:endParaRPr lang="en-GB"/>
          </a:p>
          <a:p>
            <a:pPr marL="285750" indent="-285750">
              <a:buFont typeface="Arial"/>
              <a:buChar char="•"/>
            </a:pPr>
            <a:r>
              <a:rPr lang="en-GB"/>
              <a:t>This section allows Grant Recipients to report on </a:t>
            </a:r>
            <a:r>
              <a:rPr lang="en-GB" b="1"/>
              <a:t>homes approached and any issues being experienced </a:t>
            </a:r>
          </a:p>
          <a:p>
            <a:pPr marL="285750" indent="-285750">
              <a:buFont typeface="Arial"/>
              <a:buChar char="•"/>
            </a:pPr>
            <a:endParaRPr lang="en-GB"/>
          </a:p>
          <a:p>
            <a:pPr marL="285750" indent="-285750">
              <a:buFont typeface="Arial"/>
              <a:buChar char="•"/>
            </a:pPr>
            <a:r>
              <a:rPr lang="en-GB"/>
              <a:t>It also allows for a detailed update on </a:t>
            </a:r>
            <a:r>
              <a:rPr lang="en-GB" b="1"/>
              <a:t>progress to date, future plans for the project and any other information</a:t>
            </a:r>
            <a:r>
              <a:rPr lang="en-GB"/>
              <a:t> you think DESNZ should be aware of</a:t>
            </a:r>
          </a:p>
        </p:txBody>
      </p:sp>
    </p:spTree>
    <p:extLst>
      <p:ext uri="{BB962C8B-B14F-4D97-AF65-F5344CB8AC3E}">
        <p14:creationId xmlns:p14="http://schemas.microsoft.com/office/powerpoint/2010/main" val="2852152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65F3CD-CA43-2C16-8ACF-770DBC86E8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9261170-0085-9DBF-E6F0-5049A766E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6941" y="431672"/>
            <a:ext cx="6320809" cy="1036804"/>
          </a:xfrm>
        </p:spPr>
        <p:txBody>
          <a:bodyPr lIns="91440" tIns="45720" rIns="91440" bIns="45720" anchor="b"/>
          <a:lstStyle/>
          <a:p>
            <a:r>
              <a:rPr lang="en-US" sz="2800">
                <a:latin typeface="Arial"/>
                <a:cs typeface="Arial"/>
              </a:rPr>
              <a:t> Monthly Updates</a:t>
            </a:r>
            <a:endParaRPr lang="en-US" sz="2800" b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28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050A34-5ED5-0CB3-A35D-90D342280FCE}"/>
              </a:ext>
            </a:extLst>
          </p:cNvPr>
          <p:cNvSpPr txBox="1"/>
          <p:nvPr/>
        </p:nvSpPr>
        <p:spPr>
          <a:xfrm>
            <a:off x="853738" y="1461382"/>
            <a:ext cx="10853586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GB" sz="1600"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algn="just"/>
            <a:endParaRPr lang="en-GB" sz="1600">
              <a:ea typeface="+mn-lt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algn="just"/>
            <a:endParaRPr lang="en-GB" sz="1600">
              <a:ea typeface="+mn-lt"/>
              <a:cs typeface="+mn-lt"/>
            </a:endParaRPr>
          </a:p>
          <a:p>
            <a:pPr algn="just"/>
            <a:r>
              <a:rPr lang="en-GB" sz="1600">
                <a:ea typeface="+mn-lt"/>
                <a:cs typeface="+mn-lt"/>
              </a:rPr>
              <a:t> </a:t>
            </a:r>
          </a:p>
          <a:p>
            <a:pPr algn="just"/>
            <a:endParaRPr lang="en-GB" sz="1600">
              <a:ea typeface="+mn-lt"/>
              <a:cs typeface="+mn-lt"/>
            </a:endParaRPr>
          </a:p>
          <a:p>
            <a:pPr algn="just"/>
            <a:endParaRPr lang="en-GB" sz="1600">
              <a:cs typeface="Arial"/>
            </a:endParaRPr>
          </a:p>
          <a:p>
            <a:pPr algn="just"/>
            <a:endParaRPr lang="en-GB" sz="1600">
              <a:cs typeface="Arial"/>
            </a:endParaRPr>
          </a:p>
        </p:txBody>
      </p:sp>
      <p:pic>
        <p:nvPicPr>
          <p:cNvPr id="5" name="Content Placeholder 6" descr="A screenshot of a survey&#10;&#10;AI-generated content may be incorrect.">
            <a:extLst>
              <a:ext uri="{FF2B5EF4-FFF2-40B4-BE49-F238E27FC236}">
                <a16:creationId xmlns:a16="http://schemas.microsoft.com/office/drawing/2014/main" id="{BC97FEEA-812F-661E-FCB6-5752E718CCD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876952" y="1073651"/>
            <a:ext cx="3762068" cy="5283785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1DD075F-60F1-F12F-151D-9EE7BAE19FE2}"/>
              </a:ext>
            </a:extLst>
          </p:cNvPr>
          <p:cNvSpPr txBox="1"/>
          <p:nvPr/>
        </p:nvSpPr>
        <p:spPr>
          <a:xfrm>
            <a:off x="1261135" y="2004391"/>
            <a:ext cx="4568513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dirty="0"/>
              <a:t>This is the</a:t>
            </a:r>
            <a:r>
              <a:rPr lang="en-GB" b="1" dirty="0"/>
              <a:t> second page</a:t>
            </a:r>
            <a:r>
              <a:rPr lang="en-GB" dirty="0"/>
              <a:t> of the monthly reporting template</a:t>
            </a:r>
          </a:p>
          <a:p>
            <a:pPr marL="285750" indent="-285750">
              <a:buFont typeface="Arial"/>
              <a:buChar char="•"/>
            </a:pPr>
            <a:endParaRPr lang="en-GB"/>
          </a:p>
          <a:p>
            <a:pPr marL="285750" indent="-285750">
              <a:buFont typeface="Arial"/>
              <a:buChar char="•"/>
            </a:pPr>
            <a:r>
              <a:rPr lang="en-GB" dirty="0"/>
              <a:t>This section is focussed on </a:t>
            </a:r>
            <a:r>
              <a:rPr lang="en-GB" b="1" dirty="0"/>
              <a:t>capital, admin and ancillary</a:t>
            </a:r>
            <a:r>
              <a:rPr lang="en-GB" dirty="0"/>
              <a:t> spend.</a:t>
            </a:r>
          </a:p>
          <a:p>
            <a:pPr marL="285750" indent="-285750">
              <a:buFont typeface="Arial"/>
              <a:buChar char="•"/>
            </a:pPr>
            <a:endParaRPr lang="en-GB"/>
          </a:p>
          <a:p>
            <a:pPr marL="285750" indent="-285750">
              <a:buFont typeface="Arial"/>
              <a:buChar char="•"/>
            </a:pPr>
            <a:r>
              <a:rPr lang="en-GB" dirty="0"/>
              <a:t>It also provides an opportunity to report on </a:t>
            </a:r>
            <a:r>
              <a:rPr lang="en-GB" b="1" dirty="0"/>
              <a:t>homes validated, assessed, in progress and completed</a:t>
            </a:r>
          </a:p>
          <a:p>
            <a:pPr marL="285750" indent="-285750">
              <a:buFont typeface="Arial"/>
              <a:buChar char="•"/>
            </a:pPr>
            <a:endParaRPr lang="en-GB"/>
          </a:p>
          <a:p>
            <a:pPr marL="285750" indent="-285750">
              <a:buFont typeface="Arial"/>
              <a:buChar char="•"/>
            </a:pPr>
            <a:r>
              <a:rPr lang="en-GB" dirty="0"/>
              <a:t>You are also able to report on </a:t>
            </a:r>
            <a:r>
              <a:rPr lang="en-GB" b="1" dirty="0"/>
              <a:t>homes to EPC C</a:t>
            </a:r>
          </a:p>
        </p:txBody>
      </p:sp>
    </p:spTree>
    <p:extLst>
      <p:ext uri="{BB962C8B-B14F-4D97-AF65-F5344CB8AC3E}">
        <p14:creationId xmlns:p14="http://schemas.microsoft.com/office/powerpoint/2010/main" val="4260535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983AD4-1FF2-B5DE-85A3-22B56B8D25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067DA4E-277D-5D3F-D806-3B220DE63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6941" y="431672"/>
            <a:ext cx="6701809" cy="1036804"/>
          </a:xfrm>
        </p:spPr>
        <p:txBody>
          <a:bodyPr lIns="91440" tIns="45720" rIns="91440" bIns="45720" anchor="b"/>
          <a:lstStyle/>
          <a:p>
            <a:r>
              <a:rPr lang="en-US" sz="2800">
                <a:latin typeface="Arial"/>
                <a:cs typeface="Arial"/>
              </a:rPr>
              <a:t>Forecasts vs Actuals</a:t>
            </a:r>
            <a:endParaRPr lang="en-US" sz="2800" b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28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0975EC-C489-E566-93CA-8A7FFF20FDF4}"/>
              </a:ext>
            </a:extLst>
          </p:cNvPr>
          <p:cNvSpPr txBox="1"/>
          <p:nvPr/>
        </p:nvSpPr>
        <p:spPr>
          <a:xfrm>
            <a:off x="853738" y="1461382"/>
            <a:ext cx="10853586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GB" sz="1600"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algn="just"/>
            <a:endParaRPr lang="en-GB" sz="1600">
              <a:ea typeface="+mn-lt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endParaRPr lang="en-GB" sz="1600">
              <a:ea typeface="+mn-lt"/>
              <a:cs typeface="Arial"/>
            </a:endParaRPr>
          </a:p>
          <a:p>
            <a:pPr algn="just"/>
            <a:endParaRPr lang="en-GB" sz="1600">
              <a:ea typeface="+mn-lt"/>
              <a:cs typeface="+mn-lt"/>
            </a:endParaRPr>
          </a:p>
          <a:p>
            <a:pPr algn="just"/>
            <a:r>
              <a:rPr lang="en-GB" sz="1600">
                <a:ea typeface="+mn-lt"/>
                <a:cs typeface="+mn-lt"/>
              </a:rPr>
              <a:t> </a:t>
            </a:r>
          </a:p>
          <a:p>
            <a:pPr algn="just"/>
            <a:endParaRPr lang="en-GB" sz="1600">
              <a:ea typeface="+mn-lt"/>
              <a:cs typeface="+mn-lt"/>
            </a:endParaRPr>
          </a:p>
          <a:p>
            <a:pPr algn="just"/>
            <a:endParaRPr lang="en-GB" sz="1600">
              <a:cs typeface="Arial"/>
            </a:endParaRPr>
          </a:p>
          <a:p>
            <a:pPr algn="just"/>
            <a:endParaRPr lang="en-GB" sz="1600">
              <a:cs typeface="Arial"/>
            </a:endParaRPr>
          </a:p>
        </p:txBody>
      </p:sp>
      <p:pic>
        <p:nvPicPr>
          <p:cNvPr id="5" name="Content Placeholder 7" descr="A screenshot of a computer screen&#10;&#10;AI-generated content may be incorrect.">
            <a:extLst>
              <a:ext uri="{FF2B5EF4-FFF2-40B4-BE49-F238E27FC236}">
                <a16:creationId xmlns:a16="http://schemas.microsoft.com/office/drawing/2014/main" id="{3E15E9DA-DCF2-0FF7-D51E-1B487BCD40C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075321" y="1395168"/>
            <a:ext cx="6640286" cy="4974162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1D6F4E9-A4CE-DEA3-6B5F-E0926D05BA19}"/>
              </a:ext>
            </a:extLst>
          </p:cNvPr>
          <p:cNvSpPr txBox="1"/>
          <p:nvPr/>
        </p:nvSpPr>
        <p:spPr>
          <a:xfrm>
            <a:off x="1053198" y="2586789"/>
            <a:ext cx="3619500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dirty="0"/>
              <a:t>The </a:t>
            </a:r>
            <a:r>
              <a:rPr lang="en-GB" b="1" dirty="0"/>
              <a:t>DMS</a:t>
            </a:r>
            <a:r>
              <a:rPr lang="en-GB" dirty="0"/>
              <a:t> provides an opportunity to assess </a:t>
            </a:r>
            <a:r>
              <a:rPr lang="en-GB" b="1" dirty="0"/>
              <a:t>forecast data</a:t>
            </a:r>
            <a:r>
              <a:rPr lang="en-GB" dirty="0"/>
              <a:t> against </a:t>
            </a:r>
            <a:r>
              <a:rPr lang="en-GB" b="1" dirty="0"/>
              <a:t>actuals</a:t>
            </a:r>
            <a:r>
              <a:rPr lang="en-GB" dirty="0"/>
              <a:t> </a:t>
            </a:r>
            <a:r>
              <a:rPr lang="en-GB" b="1" dirty="0"/>
              <a:t>achieved</a:t>
            </a:r>
          </a:p>
          <a:p>
            <a:pPr marL="285750" indent="-285750">
              <a:buFont typeface="Arial"/>
              <a:buChar char="•"/>
            </a:pPr>
            <a:endParaRPr lang="en-GB"/>
          </a:p>
          <a:p>
            <a:pPr marL="285750" indent="-285750">
              <a:buFont typeface="Arial"/>
              <a:buChar char="•"/>
            </a:pPr>
            <a:r>
              <a:rPr lang="en-GB" dirty="0"/>
              <a:t>This should help facilitate </a:t>
            </a:r>
            <a:r>
              <a:rPr lang="en-GB" b="1" dirty="0"/>
              <a:t>monthly conversations</a:t>
            </a:r>
            <a:r>
              <a:rPr lang="en-GB" dirty="0"/>
              <a:t> with </a:t>
            </a:r>
            <a:r>
              <a:rPr lang="en-GB" b="1" dirty="0"/>
              <a:t>Project Support Officers (PSOs) </a:t>
            </a:r>
            <a:r>
              <a:rPr lang="en-GB" dirty="0"/>
              <a:t>on project progress to date</a:t>
            </a:r>
          </a:p>
        </p:txBody>
      </p:sp>
    </p:spTree>
    <p:extLst>
      <p:ext uri="{BB962C8B-B14F-4D97-AF65-F5344CB8AC3E}">
        <p14:creationId xmlns:p14="http://schemas.microsoft.com/office/powerpoint/2010/main" val="2558554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6f593ada1854b629148449de059396b xmlns="0f9fa326-da26-4ea8-b6a9-645e8136fe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DESNZ</TermName>
          <TermId xmlns="http://schemas.microsoft.com/office/infopath/2007/PartnerControls">bb335eaf-f697-16af-0755-aa8d4628e736</TermId>
        </TermInfo>
      </Terms>
    </c6f593ada1854b629148449de059396b>
    <LegacyData xmlns="aaacb922-5235-4a66-b188-303b9b46fbd7" xsi:nil="true"/>
    <m817f42addf14c9a838da36e78800043 xmlns="0f9fa326-da26-4ea8-b6a9-645e8136fe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</TermName>
          <TermId xmlns="http://schemas.microsoft.com/office/infopath/2007/PartnerControls">e780335e-2e2b-4a5c-81ba-d5f30d424ed6</TermId>
        </TermInfo>
      </Terms>
    </m817f42addf14c9a838da36e78800043>
    <h573c97cf80c4aa6b446c5363dc3ac94 xmlns="0f9fa326-da26-4ea8-b6a9-645e8136fe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Digital</TermName>
          <TermId xmlns="http://schemas.microsoft.com/office/infopath/2007/PartnerControls">05538a29-ae16-a74f-7e20-c8e7584d76da</TermId>
        </TermInfo>
      </Terms>
    </h573c97cf80c4aa6b446c5363dc3ac94>
    <TaxCatchAll xmlns="4fe433aa-5821-4d2d-b62d-d99dd91b3196">
      <Value>3</Value>
      <Value>2</Value>
      <Value>1</Value>
    </TaxCatchAll>
    <_dlc_DocId xmlns="4fe433aa-5821-4d2d-b62d-d99dd91b3196">RDQS6R2ZAMFY-113318066-2390</_dlc_DocId>
    <_dlc_DocIdUrl xmlns="4fe433aa-5821-4d2d-b62d-d99dd91b3196">
      <Url>https://beisgov.sharepoint.com/sites/ICSDigtalNZBuildingSaleforcePlatfromProg-EXT-OS/_layouts/15/DocIdRedir.aspx?ID=RDQS6R2ZAMFY-113318066-2390</Url>
      <Description>RDQS6R2ZAMFY-113318066-2390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Core Document" ma:contentTypeID="0x0101004691A8DE0991884F8E90AD6474FC737301004F21C911E6949145987F060263CE45BE" ma:contentTypeVersion="13" ma:contentTypeDescription="Create a new document." ma:contentTypeScope="" ma:versionID="3ea1ba70d663cf60dbb6d9de09c08ff4">
  <xsd:schema xmlns:xsd="http://www.w3.org/2001/XMLSchema" xmlns:xs="http://www.w3.org/2001/XMLSchema" xmlns:p="http://schemas.microsoft.com/office/2006/metadata/properties" xmlns:ns2="0f9fa326-da26-4ea8-b6a9-645e8136fe1d" xmlns:ns3="4fe433aa-5821-4d2d-b62d-d99dd91b3196" xmlns:ns4="aaacb922-5235-4a66-b188-303b9b46fbd7" xmlns:ns5="46e0084b-237d-4861-ba95-43783f2c2902" targetNamespace="http://schemas.microsoft.com/office/2006/metadata/properties" ma:root="true" ma:fieldsID="0a08d4b31e089bd2f988345873bc3acb" ns2:_="" ns3:_="" ns4:_="" ns5:_="">
    <xsd:import namespace="0f9fa326-da26-4ea8-b6a9-645e8136fe1d"/>
    <xsd:import namespace="4fe433aa-5821-4d2d-b62d-d99dd91b3196"/>
    <xsd:import namespace="aaacb922-5235-4a66-b188-303b9b46fbd7"/>
    <xsd:import namespace="46e0084b-237d-4861-ba95-43783f2c2902"/>
    <xsd:element name="properties">
      <xsd:complexType>
        <xsd:sequence>
          <xsd:element name="documentManagement">
            <xsd:complexType>
              <xsd:all>
                <xsd:element ref="ns2:c6f593ada1854b629148449de059396b" minOccurs="0"/>
                <xsd:element ref="ns3:TaxCatchAll" minOccurs="0"/>
                <xsd:element ref="ns3:TaxCatchAllLabel" minOccurs="0"/>
                <xsd:element ref="ns2:m817f42addf14c9a838da36e78800043" minOccurs="0"/>
                <xsd:element ref="ns2:h573c97cf80c4aa6b446c5363dc3ac94" minOccurs="0"/>
                <xsd:element ref="ns4:LegacyData" minOccurs="0"/>
                <xsd:element ref="ns3:_dlc_DocId" minOccurs="0"/>
                <xsd:element ref="ns3:_dlc_DocIdPersistId" minOccurs="0"/>
                <xsd:element ref="ns3:_dlc_DocIdUrl" minOccurs="0"/>
                <xsd:element ref="ns5:MediaServiceMetadata" minOccurs="0"/>
                <xsd:element ref="ns5:MediaServiceFastMetadata" minOccurs="0"/>
                <xsd:element ref="ns5:MediaServiceSearchProperties" minOccurs="0"/>
                <xsd:element ref="ns5:MediaServiceObjectDetectorVersions" minOccurs="0"/>
                <xsd:element ref="ns5:MediaServiceDateTaken" minOccurs="0"/>
                <xsd:element ref="ns5:MediaServiceOCR" minOccurs="0"/>
                <xsd:element ref="ns5:MediaServiceGenerationTime" minOccurs="0"/>
                <xsd:element ref="ns5:MediaServiceEventHashCode" minOccurs="0"/>
                <xsd:element ref="ns5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9fa326-da26-4ea8-b6a9-645e8136fe1d" elementFormDefault="qualified">
    <xsd:import namespace="http://schemas.microsoft.com/office/2006/documentManagement/types"/>
    <xsd:import namespace="http://schemas.microsoft.com/office/infopath/2007/PartnerControls"/>
    <xsd:element name="c6f593ada1854b629148449de059396b" ma:index="8" nillable="true" ma:taxonomy="true" ma:internalName="c6f593ada1854b629148449de059396b" ma:taxonomyFieldName="KIM_GovernmentBody" ma:displayName="Government Body" ma:default="3;#DESNZ|bb335eaf-f697-16af-0755-aa8d4628e736" ma:fieldId="{c6f593ad-a185-4b62-9148-449de059396b}" ma:sspId="9b0aeba9-2bce-41c2-8545-5d12d676a674" ma:termSetId="46784332-da01-4f4a-94fa-2a245cb438b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817f42addf14c9a838da36e78800043" ma:index="12" nillable="true" ma:taxonomy="true" ma:internalName="m817f42addf14c9a838da36e78800043" ma:taxonomyFieldName="KIM_Function" ma:displayName="Function" ma:default="1;#Corporate|e780335e-2e2b-4a5c-81ba-d5f30d424ed6" ma:fieldId="{6817f42a-ddf1-4c9a-838d-a36e78800043}" ma:sspId="9b0aeba9-2bce-41c2-8545-5d12d676a674" ma:termSetId="8a8c3714-5ee2-45f9-8c60-591b9d07029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573c97cf80c4aa6b446c5363dc3ac94" ma:index="14" nillable="true" ma:taxonomy="true" ma:internalName="h573c97cf80c4aa6b446c5363dc3ac94" ma:taxonomyFieldName="KIM_Activity" ma:displayName="Activity" ma:default="2;#Digital|05538a29-ae16-a74f-7e20-c8e7584d76da" ma:fieldId="{1573c97c-f80c-4aa6-b446-c5363dc3ac94}" ma:sspId="9b0aeba9-2bce-41c2-8545-5d12d676a674" ma:termSetId="5c6dcaef-f335-486f-b10e-5a74f102472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e433aa-5821-4d2d-b62d-d99dd91b3196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6731ff9f-fc04-4ecd-bb35-f82cf033816b}" ma:internalName="TaxCatchAll" ma:showField="CatchAllData" ma:web="4fe433aa-5821-4d2d-b62d-d99dd91b31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6731ff9f-fc04-4ecd-bb35-f82cf033816b}" ma:internalName="TaxCatchAllLabel" ma:readOnly="true" ma:showField="CatchAllDataLabel" ma:web="4fe433aa-5821-4d2d-b62d-d99dd91b31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17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Url" ma:index="1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acb922-5235-4a66-b188-303b9b46fbd7" elementFormDefault="qualified">
    <xsd:import namespace="http://schemas.microsoft.com/office/2006/documentManagement/types"/>
    <xsd:import namespace="http://schemas.microsoft.com/office/infopath/2007/PartnerControls"/>
    <xsd:element name="LegacyData" ma:index="16" nillable="true" ma:displayName="Legacy Data" ma:internalName="LegacyData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0084b-237d-4861-ba95-43783f2c29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D4085E-AD14-443B-AF78-6F6DA736F127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76AC260B-DEC0-4DA0-BB6F-751EFA6C720D}">
  <ds:schemaRefs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0f9fa326-da26-4ea8-b6a9-645e8136fe1d"/>
    <ds:schemaRef ds:uri="http://schemas.microsoft.com/office/infopath/2007/PartnerControls"/>
    <ds:schemaRef ds:uri="46e0084b-237d-4861-ba95-43783f2c2902"/>
    <ds:schemaRef ds:uri="http://purl.org/dc/terms/"/>
    <ds:schemaRef ds:uri="aaacb922-5235-4a66-b188-303b9b46fbd7"/>
    <ds:schemaRef ds:uri="4fe433aa-5821-4d2d-b62d-d99dd91b319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054F995-12AF-4FAF-AE13-14B30556178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00BE088-340D-47F4-AAAD-805465EA126E}">
  <ds:schemaRefs>
    <ds:schemaRef ds:uri="0f9fa326-da26-4ea8-b6a9-645e8136fe1d"/>
    <ds:schemaRef ds:uri="46e0084b-237d-4861-ba95-43783f2c2902"/>
    <ds:schemaRef ds:uri="4fe433aa-5821-4d2d-b62d-d99dd91b3196"/>
    <ds:schemaRef ds:uri="aaacb922-5235-4a66-b188-303b9b46fbd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800</Words>
  <Application>Microsoft Office PowerPoint</Application>
  <PresentationFormat>Widescreen</PresentationFormat>
  <Paragraphs>178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Aptos</vt:lpstr>
      <vt:lpstr>Aptos Display</vt:lpstr>
      <vt:lpstr>Arial</vt:lpstr>
      <vt:lpstr>Calibri</vt:lpstr>
      <vt:lpstr>Courier New</vt:lpstr>
      <vt:lpstr>Segoe UI</vt:lpstr>
      <vt:lpstr>Symbol</vt:lpstr>
      <vt:lpstr>Office Theme</vt:lpstr>
      <vt:lpstr>WH:LG Reporting Process</vt:lpstr>
      <vt:lpstr>Aim of session</vt:lpstr>
      <vt:lpstr>Data Management System Introduction</vt:lpstr>
      <vt:lpstr>Project Summary </vt:lpstr>
      <vt:lpstr> Baselines </vt:lpstr>
      <vt:lpstr>Monthly Updates </vt:lpstr>
      <vt:lpstr>Monthly Updates </vt:lpstr>
      <vt:lpstr> Monthly Updates </vt:lpstr>
      <vt:lpstr>Forecasts vs Actuals </vt:lpstr>
      <vt:lpstr>Raising a Support Request</vt:lpstr>
      <vt:lpstr>Information required for a Support Request</vt:lpstr>
      <vt:lpstr>Submitting your first monthly report </vt:lpstr>
      <vt:lpstr>Additional Sessions and Feedback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James2, Gareth (Energy Security)</dc:creator>
  <cp:lastModifiedBy>James2, Gareth (Energy Security)</cp:lastModifiedBy>
  <cp:revision>96</cp:revision>
  <dcterms:created xsi:type="dcterms:W3CDTF">2025-05-09T12:34:06Z</dcterms:created>
  <dcterms:modified xsi:type="dcterms:W3CDTF">2025-05-14T08:32:10Z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a62f585-b40f-4ab9-bafe-39150f03d124_Enabled">
    <vt:lpwstr>true</vt:lpwstr>
  </property>
  <property fmtid="{D5CDD505-2E9C-101B-9397-08002B2CF9AE}" pid="3" name="MSIP_Label_ba62f585-b40f-4ab9-bafe-39150f03d124_SetDate">
    <vt:lpwstr>2025-05-09T12:34:31Z</vt:lpwstr>
  </property>
  <property fmtid="{D5CDD505-2E9C-101B-9397-08002B2CF9AE}" pid="4" name="MSIP_Label_ba62f585-b40f-4ab9-bafe-39150f03d124_Method">
    <vt:lpwstr>Standard</vt:lpwstr>
  </property>
  <property fmtid="{D5CDD505-2E9C-101B-9397-08002B2CF9AE}" pid="5" name="MSIP_Label_ba62f585-b40f-4ab9-bafe-39150f03d124_Name">
    <vt:lpwstr>OFFICIAL</vt:lpwstr>
  </property>
  <property fmtid="{D5CDD505-2E9C-101B-9397-08002B2CF9AE}" pid="6" name="MSIP_Label_ba62f585-b40f-4ab9-bafe-39150f03d124_SiteId">
    <vt:lpwstr>cbac7005-02c1-43eb-b497-e6492d1b2dd8</vt:lpwstr>
  </property>
  <property fmtid="{D5CDD505-2E9C-101B-9397-08002B2CF9AE}" pid="7" name="MSIP_Label_ba62f585-b40f-4ab9-bafe-39150f03d124_ActionId">
    <vt:lpwstr>7dcbb191-a832-4dcc-b16d-e3a7de099f50</vt:lpwstr>
  </property>
  <property fmtid="{D5CDD505-2E9C-101B-9397-08002B2CF9AE}" pid="8" name="MSIP_Label_ba62f585-b40f-4ab9-bafe-39150f03d124_ContentBits">
    <vt:lpwstr>3</vt:lpwstr>
  </property>
  <property fmtid="{D5CDD505-2E9C-101B-9397-08002B2CF9AE}" pid="9" name="MSIP_Label_ba62f585-b40f-4ab9-bafe-39150f03d124_Tag">
    <vt:lpwstr>10, 3, 0, 1</vt:lpwstr>
  </property>
  <property fmtid="{D5CDD505-2E9C-101B-9397-08002B2CF9AE}" pid="10" name="ClassificationContentMarkingFooterLocations">
    <vt:lpwstr>Office Theme:10</vt:lpwstr>
  </property>
  <property fmtid="{D5CDD505-2E9C-101B-9397-08002B2CF9AE}" pid="11" name="ClassificationContentMarkingFooterText">
    <vt:lpwstr>OFFICIAL</vt:lpwstr>
  </property>
  <property fmtid="{D5CDD505-2E9C-101B-9397-08002B2CF9AE}" pid="12" name="ClassificationContentMarkingHeaderLocations">
    <vt:lpwstr>Office Theme:9</vt:lpwstr>
  </property>
  <property fmtid="{D5CDD505-2E9C-101B-9397-08002B2CF9AE}" pid="13" name="ClassificationContentMarkingHeaderText">
    <vt:lpwstr>OFFICIAL</vt:lpwstr>
  </property>
  <property fmtid="{D5CDD505-2E9C-101B-9397-08002B2CF9AE}" pid="14" name="ContentTypeId">
    <vt:lpwstr>0x0101004691A8DE0991884F8E90AD6474FC737301004F21C911E6949145987F060263CE45BE</vt:lpwstr>
  </property>
  <property fmtid="{D5CDD505-2E9C-101B-9397-08002B2CF9AE}" pid="15" name="KIM_Activity">
    <vt:lpwstr>2;#Digital|05538a29-ae16-a74f-7e20-c8e7584d76da</vt:lpwstr>
  </property>
  <property fmtid="{D5CDD505-2E9C-101B-9397-08002B2CF9AE}" pid="16" name="_dlc_DocIdItemGuid">
    <vt:lpwstr>618d5419-86aa-4a9b-b62e-4c0ddfe318f1</vt:lpwstr>
  </property>
  <property fmtid="{D5CDD505-2E9C-101B-9397-08002B2CF9AE}" pid="17" name="KIM_GovernmentBody">
    <vt:lpwstr>3;#DESNZ|bb335eaf-f697-16af-0755-aa8d4628e736</vt:lpwstr>
  </property>
  <property fmtid="{D5CDD505-2E9C-101B-9397-08002B2CF9AE}" pid="18" name="KIM_Function">
    <vt:lpwstr>1;#Corporate|e780335e-2e2b-4a5c-81ba-d5f30d424ed6</vt:lpwstr>
  </property>
</Properties>
</file>